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7" r:id="rId1"/>
  </p:sldMasterIdLst>
  <p:notesMasterIdLst>
    <p:notesMasterId r:id="rId6"/>
  </p:notesMasterIdLst>
  <p:sldIdLst>
    <p:sldId id="290" r:id="rId2"/>
    <p:sldId id="288" r:id="rId3"/>
    <p:sldId id="317" r:id="rId4"/>
    <p:sldId id="316" r:id="rId5"/>
  </p:sldIdLst>
  <p:sldSz cx="12192000" cy="6858000"/>
  <p:notesSz cx="13716000" cy="243871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Predvolená sekcia" id="{EA418B00-55CB-40E2-9457-82968D32DD61}">
          <p14:sldIdLst>
            <p14:sldId id="290"/>
            <p14:sldId id="288"/>
            <p14:sldId id="317"/>
            <p14:sldId id="316"/>
          </p14:sldIdLst>
        </p14:section>
        <p14:section name="Sekcia 1" id="{00D287CA-66F2-46E8-9A1D-44A2C3B2D816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B46EF0"/>
    <a:srgbClr val="3E0035"/>
    <a:srgbClr val="ECEDFB"/>
    <a:srgbClr val="EBEDFB"/>
    <a:srgbClr val="444444"/>
    <a:srgbClr val="FCFCFE"/>
    <a:srgbClr val="FFA400"/>
    <a:srgbClr val="FFA402"/>
    <a:srgbClr val="F7F8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40"/>
    <p:restoredTop sz="94610"/>
  </p:normalViewPr>
  <p:slideViewPr>
    <p:cSldViewPr snapToGrid="0" snapToObjects="1">
      <p:cViewPr>
        <p:scale>
          <a:sx n="96" d="100"/>
          <a:sy n="96" d="100"/>
        </p:scale>
        <p:origin x="1506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rgoňová Mária" userId="3235b986-6897-4581-90a9-6d24773a1fff" providerId="ADAL" clId="{54F4AB50-1855-4C1D-B751-084D2E9F8C2F}"/>
    <pc:docChg chg="delSld modSection">
      <pc:chgData name="Orgoňová Mária" userId="3235b986-6897-4581-90a9-6d24773a1fff" providerId="ADAL" clId="{54F4AB50-1855-4C1D-B751-084D2E9F8C2F}" dt="2025-11-03T09:50:06.045" v="27" actId="47"/>
      <pc:docMkLst>
        <pc:docMk/>
      </pc:docMkLst>
      <pc:sldChg chg="del">
        <pc:chgData name="Orgoňová Mária" userId="3235b986-6897-4581-90a9-6d24773a1fff" providerId="ADAL" clId="{54F4AB50-1855-4C1D-B751-084D2E9F8C2F}" dt="2025-11-03T09:50:00.526" v="2" actId="47"/>
        <pc:sldMkLst>
          <pc:docMk/>
          <pc:sldMk cId="559938347" sldId="296"/>
        </pc:sldMkLst>
      </pc:sldChg>
      <pc:sldChg chg="del">
        <pc:chgData name="Orgoňová Mária" userId="3235b986-6897-4581-90a9-6d24773a1fff" providerId="ADAL" clId="{54F4AB50-1855-4C1D-B751-084D2E9F8C2F}" dt="2025-11-03T09:50:01.269" v="5" actId="47"/>
        <pc:sldMkLst>
          <pc:docMk/>
          <pc:sldMk cId="896147041" sldId="298"/>
        </pc:sldMkLst>
      </pc:sldChg>
      <pc:sldChg chg="del">
        <pc:chgData name="Orgoňová Mária" userId="3235b986-6897-4581-90a9-6d24773a1fff" providerId="ADAL" clId="{54F4AB50-1855-4C1D-B751-084D2E9F8C2F}" dt="2025-11-03T09:50:02.036" v="8" actId="47"/>
        <pc:sldMkLst>
          <pc:docMk/>
          <pc:sldMk cId="3390226866" sldId="300"/>
        </pc:sldMkLst>
      </pc:sldChg>
      <pc:sldChg chg="del">
        <pc:chgData name="Orgoňová Mária" userId="3235b986-6897-4581-90a9-6d24773a1fff" providerId="ADAL" clId="{54F4AB50-1855-4C1D-B751-084D2E9F8C2F}" dt="2025-11-03T09:50:03.046" v="14" actId="47"/>
        <pc:sldMkLst>
          <pc:docMk/>
          <pc:sldMk cId="3863831544" sldId="304"/>
        </pc:sldMkLst>
      </pc:sldChg>
      <pc:sldChg chg="del">
        <pc:chgData name="Orgoňová Mária" userId="3235b986-6897-4581-90a9-6d24773a1fff" providerId="ADAL" clId="{54F4AB50-1855-4C1D-B751-084D2E9F8C2F}" dt="2025-11-03T09:50:06.045" v="27" actId="47"/>
        <pc:sldMkLst>
          <pc:docMk/>
          <pc:sldMk cId="1279838952" sldId="305"/>
        </pc:sldMkLst>
      </pc:sldChg>
      <pc:sldChg chg="del">
        <pc:chgData name="Orgoňová Mária" userId="3235b986-6897-4581-90a9-6d24773a1fff" providerId="ADAL" clId="{54F4AB50-1855-4C1D-B751-084D2E9F8C2F}" dt="2025-11-03T09:50:00.135" v="1" actId="47"/>
        <pc:sldMkLst>
          <pc:docMk/>
          <pc:sldMk cId="3467315674" sldId="306"/>
        </pc:sldMkLst>
      </pc:sldChg>
      <pc:sldChg chg="del">
        <pc:chgData name="Orgoňová Mária" userId="3235b986-6897-4581-90a9-6d24773a1fff" providerId="ADAL" clId="{54F4AB50-1855-4C1D-B751-084D2E9F8C2F}" dt="2025-11-03T09:50:00.947" v="4" actId="47"/>
        <pc:sldMkLst>
          <pc:docMk/>
          <pc:sldMk cId="2805726494" sldId="307"/>
        </pc:sldMkLst>
      </pc:sldChg>
      <pc:sldChg chg="del">
        <pc:chgData name="Orgoňová Mária" userId="3235b986-6897-4581-90a9-6d24773a1fff" providerId="ADAL" clId="{54F4AB50-1855-4C1D-B751-084D2E9F8C2F}" dt="2025-11-03T09:50:01.743" v="7" actId="47"/>
        <pc:sldMkLst>
          <pc:docMk/>
          <pc:sldMk cId="2201013253" sldId="308"/>
        </pc:sldMkLst>
      </pc:sldChg>
      <pc:sldChg chg="del">
        <pc:chgData name="Orgoňová Mária" userId="3235b986-6897-4581-90a9-6d24773a1fff" providerId="ADAL" clId="{54F4AB50-1855-4C1D-B751-084D2E9F8C2F}" dt="2025-11-03T09:50:02.357" v="10" actId="47"/>
        <pc:sldMkLst>
          <pc:docMk/>
          <pc:sldMk cId="2040093706" sldId="309"/>
        </pc:sldMkLst>
      </pc:sldChg>
      <pc:sldChg chg="del">
        <pc:chgData name="Orgoňová Mária" userId="3235b986-6897-4581-90a9-6d24773a1fff" providerId="ADAL" clId="{54F4AB50-1855-4C1D-B751-084D2E9F8C2F}" dt="2025-11-03T09:50:02.873" v="13" actId="47"/>
        <pc:sldMkLst>
          <pc:docMk/>
          <pc:sldMk cId="2938270052" sldId="310"/>
        </pc:sldMkLst>
      </pc:sldChg>
      <pc:sldChg chg="del">
        <pc:chgData name="Orgoňová Mária" userId="3235b986-6897-4581-90a9-6d24773a1fff" providerId="ADAL" clId="{54F4AB50-1855-4C1D-B751-084D2E9F8C2F}" dt="2025-11-03T09:50:02.716" v="12" actId="47"/>
        <pc:sldMkLst>
          <pc:docMk/>
          <pc:sldMk cId="4122684856" sldId="311"/>
        </pc:sldMkLst>
      </pc:sldChg>
      <pc:sldChg chg="del">
        <pc:chgData name="Orgoňová Mária" userId="3235b986-6897-4581-90a9-6d24773a1fff" providerId="ADAL" clId="{54F4AB50-1855-4C1D-B751-084D2E9F8C2F}" dt="2025-11-03T09:50:02.159" v="9" actId="47"/>
        <pc:sldMkLst>
          <pc:docMk/>
          <pc:sldMk cId="682248573" sldId="312"/>
        </pc:sldMkLst>
      </pc:sldChg>
      <pc:sldChg chg="del">
        <pc:chgData name="Orgoňová Mária" userId="3235b986-6897-4581-90a9-6d24773a1fff" providerId="ADAL" clId="{54F4AB50-1855-4C1D-B751-084D2E9F8C2F}" dt="2025-11-03T09:50:01.430" v="6" actId="47"/>
        <pc:sldMkLst>
          <pc:docMk/>
          <pc:sldMk cId="3195695216" sldId="313"/>
        </pc:sldMkLst>
      </pc:sldChg>
      <pc:sldChg chg="del">
        <pc:chgData name="Orgoňová Mária" userId="3235b986-6897-4581-90a9-6d24773a1fff" providerId="ADAL" clId="{54F4AB50-1855-4C1D-B751-084D2E9F8C2F}" dt="2025-11-03T09:50:00.759" v="3" actId="47"/>
        <pc:sldMkLst>
          <pc:docMk/>
          <pc:sldMk cId="2369494296" sldId="314"/>
        </pc:sldMkLst>
      </pc:sldChg>
      <pc:sldChg chg="del">
        <pc:chgData name="Orgoňová Mária" userId="3235b986-6897-4581-90a9-6d24773a1fff" providerId="ADAL" clId="{54F4AB50-1855-4C1D-B751-084D2E9F8C2F}" dt="2025-11-03T09:49:59.451" v="0" actId="47"/>
        <pc:sldMkLst>
          <pc:docMk/>
          <pc:sldMk cId="2303185842" sldId="315"/>
        </pc:sldMkLst>
      </pc:sldChg>
      <pc:sldChg chg="del">
        <pc:chgData name="Orgoňová Mária" userId="3235b986-6897-4581-90a9-6d24773a1fff" providerId="ADAL" clId="{54F4AB50-1855-4C1D-B751-084D2E9F8C2F}" dt="2025-11-03T09:50:02.623" v="11" actId="47"/>
        <pc:sldMkLst>
          <pc:docMk/>
          <pc:sldMk cId="4220731378" sldId="318"/>
        </pc:sldMkLst>
      </pc:sldChg>
      <pc:sldChg chg="del">
        <pc:chgData name="Orgoňová Mária" userId="3235b986-6897-4581-90a9-6d24773a1fff" providerId="ADAL" clId="{54F4AB50-1855-4C1D-B751-084D2E9F8C2F}" dt="2025-11-03T09:50:03.598" v="16" actId="47"/>
        <pc:sldMkLst>
          <pc:docMk/>
          <pc:sldMk cId="1040209915" sldId="319"/>
        </pc:sldMkLst>
      </pc:sldChg>
      <pc:sldChg chg="del">
        <pc:chgData name="Orgoňová Mária" userId="3235b986-6897-4581-90a9-6d24773a1fff" providerId="ADAL" clId="{54F4AB50-1855-4C1D-B751-084D2E9F8C2F}" dt="2025-11-03T09:50:03.824" v="17" actId="47"/>
        <pc:sldMkLst>
          <pc:docMk/>
          <pc:sldMk cId="526072650" sldId="320"/>
        </pc:sldMkLst>
      </pc:sldChg>
      <pc:sldChg chg="del">
        <pc:chgData name="Orgoňová Mária" userId="3235b986-6897-4581-90a9-6d24773a1fff" providerId="ADAL" clId="{54F4AB50-1855-4C1D-B751-084D2E9F8C2F}" dt="2025-11-03T09:50:04.020" v="18" actId="47"/>
        <pc:sldMkLst>
          <pc:docMk/>
          <pc:sldMk cId="186672451" sldId="321"/>
        </pc:sldMkLst>
      </pc:sldChg>
      <pc:sldChg chg="del">
        <pc:chgData name="Orgoňová Mária" userId="3235b986-6897-4581-90a9-6d24773a1fff" providerId="ADAL" clId="{54F4AB50-1855-4C1D-B751-084D2E9F8C2F}" dt="2025-11-03T09:50:04.989" v="23" actId="47"/>
        <pc:sldMkLst>
          <pc:docMk/>
          <pc:sldMk cId="3590794070" sldId="323"/>
        </pc:sldMkLst>
      </pc:sldChg>
      <pc:sldChg chg="del">
        <pc:chgData name="Orgoňová Mária" userId="3235b986-6897-4581-90a9-6d24773a1fff" providerId="ADAL" clId="{54F4AB50-1855-4C1D-B751-084D2E9F8C2F}" dt="2025-11-03T09:50:04.206" v="19" actId="47"/>
        <pc:sldMkLst>
          <pc:docMk/>
          <pc:sldMk cId="3742943553" sldId="324"/>
        </pc:sldMkLst>
      </pc:sldChg>
      <pc:sldChg chg="del">
        <pc:chgData name="Orgoňová Mária" userId="3235b986-6897-4581-90a9-6d24773a1fff" providerId="ADAL" clId="{54F4AB50-1855-4C1D-B751-084D2E9F8C2F}" dt="2025-11-03T09:50:03.218" v="15" actId="47"/>
        <pc:sldMkLst>
          <pc:docMk/>
          <pc:sldMk cId="1490664047" sldId="325"/>
        </pc:sldMkLst>
      </pc:sldChg>
      <pc:sldChg chg="del">
        <pc:chgData name="Orgoňová Mária" userId="3235b986-6897-4581-90a9-6d24773a1fff" providerId="ADAL" clId="{54F4AB50-1855-4C1D-B751-084D2E9F8C2F}" dt="2025-11-03T09:50:04.525" v="21" actId="47"/>
        <pc:sldMkLst>
          <pc:docMk/>
          <pc:sldMk cId="618885265" sldId="326"/>
        </pc:sldMkLst>
      </pc:sldChg>
      <pc:sldChg chg="del">
        <pc:chgData name="Orgoňová Mária" userId="3235b986-6897-4581-90a9-6d24773a1fff" providerId="ADAL" clId="{54F4AB50-1855-4C1D-B751-084D2E9F8C2F}" dt="2025-11-03T09:50:05.497" v="25" actId="47"/>
        <pc:sldMkLst>
          <pc:docMk/>
          <pc:sldMk cId="1834977449" sldId="327"/>
        </pc:sldMkLst>
      </pc:sldChg>
      <pc:sldChg chg="del">
        <pc:chgData name="Orgoňová Mária" userId="3235b986-6897-4581-90a9-6d24773a1fff" providerId="ADAL" clId="{54F4AB50-1855-4C1D-B751-084D2E9F8C2F}" dt="2025-11-03T09:50:04.366" v="20" actId="47"/>
        <pc:sldMkLst>
          <pc:docMk/>
          <pc:sldMk cId="1101457035" sldId="328"/>
        </pc:sldMkLst>
      </pc:sldChg>
      <pc:sldChg chg="del">
        <pc:chgData name="Orgoňová Mária" userId="3235b986-6897-4581-90a9-6d24773a1fff" providerId="ADAL" clId="{54F4AB50-1855-4C1D-B751-084D2E9F8C2F}" dt="2025-11-03T09:50:04.780" v="22" actId="47"/>
        <pc:sldMkLst>
          <pc:docMk/>
          <pc:sldMk cId="2085401457" sldId="330"/>
        </pc:sldMkLst>
      </pc:sldChg>
      <pc:sldChg chg="del">
        <pc:chgData name="Orgoňová Mária" userId="3235b986-6897-4581-90a9-6d24773a1fff" providerId="ADAL" clId="{54F4AB50-1855-4C1D-B751-084D2E9F8C2F}" dt="2025-11-03T09:50:05.661" v="26" actId="47"/>
        <pc:sldMkLst>
          <pc:docMk/>
          <pc:sldMk cId="3406731578" sldId="331"/>
        </pc:sldMkLst>
      </pc:sldChg>
      <pc:sldChg chg="del">
        <pc:chgData name="Orgoňová Mária" userId="3235b986-6897-4581-90a9-6d24773a1fff" providerId="ADAL" clId="{54F4AB50-1855-4C1D-B751-084D2E9F8C2F}" dt="2025-11-03T09:50:05.183" v="24" actId="47"/>
        <pc:sldMkLst>
          <pc:docMk/>
          <pc:sldMk cId="2761127305" sldId="33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5462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520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041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560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080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2599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120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99640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160" algn="l" defTabSz="457041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9" Type="http://schemas.openxmlformats.org/officeDocument/2006/relationships/image" Target="../media/image38.svg"/><Relationship Id="rId21" Type="http://schemas.openxmlformats.org/officeDocument/2006/relationships/image" Target="../media/image20.svg"/><Relationship Id="rId34" Type="http://schemas.openxmlformats.org/officeDocument/2006/relationships/image" Target="../media/image33.png"/><Relationship Id="rId42" Type="http://schemas.openxmlformats.org/officeDocument/2006/relationships/image" Target="../media/image41.png"/><Relationship Id="rId47" Type="http://schemas.openxmlformats.org/officeDocument/2006/relationships/image" Target="../media/image46.png"/><Relationship Id="rId50" Type="http://schemas.openxmlformats.org/officeDocument/2006/relationships/image" Target="../media/image49.png"/><Relationship Id="rId55" Type="http://schemas.openxmlformats.org/officeDocument/2006/relationships/image" Target="../media/image54.svg"/><Relationship Id="rId63" Type="http://schemas.openxmlformats.org/officeDocument/2006/relationships/image" Target="../media/image6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9" Type="http://schemas.openxmlformats.org/officeDocument/2006/relationships/image" Target="../media/image28.svg"/><Relationship Id="rId11" Type="http://schemas.openxmlformats.org/officeDocument/2006/relationships/image" Target="../media/image10.sv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37" Type="http://schemas.openxmlformats.org/officeDocument/2006/relationships/image" Target="../media/image36.svg"/><Relationship Id="rId40" Type="http://schemas.openxmlformats.org/officeDocument/2006/relationships/image" Target="../media/image39.png"/><Relationship Id="rId45" Type="http://schemas.openxmlformats.org/officeDocument/2006/relationships/image" Target="../media/image44.svg"/><Relationship Id="rId53" Type="http://schemas.openxmlformats.org/officeDocument/2006/relationships/image" Target="../media/image52.svg"/><Relationship Id="rId58" Type="http://schemas.openxmlformats.org/officeDocument/2006/relationships/image" Target="../media/image57.png"/><Relationship Id="rId5" Type="http://schemas.openxmlformats.org/officeDocument/2006/relationships/image" Target="../media/image4.svg"/><Relationship Id="rId61" Type="http://schemas.openxmlformats.org/officeDocument/2006/relationships/image" Target="../media/image60.svg"/><Relationship Id="rId19" Type="http://schemas.openxmlformats.org/officeDocument/2006/relationships/image" Target="../media/image18.sv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svg"/><Relationship Id="rId30" Type="http://schemas.openxmlformats.org/officeDocument/2006/relationships/image" Target="../media/image29.png"/><Relationship Id="rId35" Type="http://schemas.openxmlformats.org/officeDocument/2006/relationships/image" Target="../media/image34.svg"/><Relationship Id="rId43" Type="http://schemas.openxmlformats.org/officeDocument/2006/relationships/image" Target="../media/image42.svg"/><Relationship Id="rId48" Type="http://schemas.openxmlformats.org/officeDocument/2006/relationships/image" Target="../media/image47.png"/><Relationship Id="rId56" Type="http://schemas.openxmlformats.org/officeDocument/2006/relationships/image" Target="../media/image55.png"/><Relationship Id="rId8" Type="http://schemas.openxmlformats.org/officeDocument/2006/relationships/image" Target="../media/image7.png"/><Relationship Id="rId51" Type="http://schemas.openxmlformats.org/officeDocument/2006/relationships/image" Target="../media/image50.svg"/><Relationship Id="rId3" Type="http://schemas.openxmlformats.org/officeDocument/2006/relationships/image" Target="../media/image2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5" Type="http://schemas.openxmlformats.org/officeDocument/2006/relationships/image" Target="../media/image24.svg"/><Relationship Id="rId33" Type="http://schemas.openxmlformats.org/officeDocument/2006/relationships/image" Target="../media/image32.svg"/><Relationship Id="rId38" Type="http://schemas.openxmlformats.org/officeDocument/2006/relationships/image" Target="../media/image37.png"/><Relationship Id="rId46" Type="http://schemas.openxmlformats.org/officeDocument/2006/relationships/image" Target="../media/image45.png"/><Relationship Id="rId59" Type="http://schemas.openxmlformats.org/officeDocument/2006/relationships/image" Target="../media/image58.svg"/><Relationship Id="rId20" Type="http://schemas.openxmlformats.org/officeDocument/2006/relationships/image" Target="../media/image19.png"/><Relationship Id="rId41" Type="http://schemas.openxmlformats.org/officeDocument/2006/relationships/image" Target="../media/image40.svg"/><Relationship Id="rId54" Type="http://schemas.openxmlformats.org/officeDocument/2006/relationships/image" Target="../media/image53.png"/><Relationship Id="rId62" Type="http://schemas.openxmlformats.org/officeDocument/2006/relationships/image" Target="../media/image6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5" Type="http://schemas.openxmlformats.org/officeDocument/2006/relationships/image" Target="../media/image14.svg"/><Relationship Id="rId23" Type="http://schemas.openxmlformats.org/officeDocument/2006/relationships/image" Target="../media/image22.sv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49" Type="http://schemas.openxmlformats.org/officeDocument/2006/relationships/image" Target="../media/image48.svg"/><Relationship Id="rId57" Type="http://schemas.openxmlformats.org/officeDocument/2006/relationships/image" Target="../media/image56.svg"/><Relationship Id="rId10" Type="http://schemas.openxmlformats.org/officeDocument/2006/relationships/image" Target="../media/image9.png"/><Relationship Id="rId31" Type="http://schemas.openxmlformats.org/officeDocument/2006/relationships/image" Target="../media/image30.svg"/><Relationship Id="rId44" Type="http://schemas.openxmlformats.org/officeDocument/2006/relationships/image" Target="../media/image43.png"/><Relationship Id="rId52" Type="http://schemas.openxmlformats.org/officeDocument/2006/relationships/image" Target="../media/image51.png"/><Relationship Id="rId60" Type="http://schemas.openxmlformats.org/officeDocument/2006/relationships/image" Target="../media/image5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5.sv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5.svg"/></Relationships>
</file>

<file path=ppt/slideLayouts/_rels/slideLayout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0.png"/><Relationship Id="rId21" Type="http://schemas.openxmlformats.org/officeDocument/2006/relationships/image" Target="../media/image85.svg"/><Relationship Id="rId34" Type="http://schemas.openxmlformats.org/officeDocument/2006/relationships/image" Target="../media/image98.png"/><Relationship Id="rId42" Type="http://schemas.openxmlformats.org/officeDocument/2006/relationships/image" Target="../media/image106.png"/><Relationship Id="rId47" Type="http://schemas.openxmlformats.org/officeDocument/2006/relationships/image" Target="../media/image111.svg"/><Relationship Id="rId50" Type="http://schemas.openxmlformats.org/officeDocument/2006/relationships/image" Target="../media/image114.png"/><Relationship Id="rId55" Type="http://schemas.openxmlformats.org/officeDocument/2006/relationships/image" Target="../media/image119.svg"/><Relationship Id="rId63" Type="http://schemas.openxmlformats.org/officeDocument/2006/relationships/image" Target="../media/image127.svg"/><Relationship Id="rId7" Type="http://schemas.openxmlformats.org/officeDocument/2006/relationships/image" Target="../media/image71.svg"/><Relationship Id="rId2" Type="http://schemas.openxmlformats.org/officeDocument/2006/relationships/image" Target="../media/image66.png"/><Relationship Id="rId16" Type="http://schemas.openxmlformats.org/officeDocument/2006/relationships/image" Target="../media/image80.png"/><Relationship Id="rId29" Type="http://schemas.openxmlformats.org/officeDocument/2006/relationships/image" Target="../media/image93.svg"/><Relationship Id="rId11" Type="http://schemas.openxmlformats.org/officeDocument/2006/relationships/image" Target="../media/image75.svg"/><Relationship Id="rId24" Type="http://schemas.openxmlformats.org/officeDocument/2006/relationships/image" Target="../media/image88.png"/><Relationship Id="rId32" Type="http://schemas.openxmlformats.org/officeDocument/2006/relationships/image" Target="../media/image96.png"/><Relationship Id="rId37" Type="http://schemas.openxmlformats.org/officeDocument/2006/relationships/image" Target="../media/image101.svg"/><Relationship Id="rId40" Type="http://schemas.openxmlformats.org/officeDocument/2006/relationships/image" Target="../media/image104.png"/><Relationship Id="rId45" Type="http://schemas.openxmlformats.org/officeDocument/2006/relationships/image" Target="../media/image109.svg"/><Relationship Id="rId53" Type="http://schemas.openxmlformats.org/officeDocument/2006/relationships/image" Target="../media/image117.svg"/><Relationship Id="rId58" Type="http://schemas.openxmlformats.org/officeDocument/2006/relationships/image" Target="../media/image122.png"/><Relationship Id="rId5" Type="http://schemas.openxmlformats.org/officeDocument/2006/relationships/image" Target="../media/image69.svg"/><Relationship Id="rId61" Type="http://schemas.openxmlformats.org/officeDocument/2006/relationships/image" Target="../media/image125.svg"/><Relationship Id="rId19" Type="http://schemas.openxmlformats.org/officeDocument/2006/relationships/image" Target="../media/image83.svg"/><Relationship Id="rId14" Type="http://schemas.openxmlformats.org/officeDocument/2006/relationships/image" Target="../media/image78.png"/><Relationship Id="rId22" Type="http://schemas.openxmlformats.org/officeDocument/2006/relationships/image" Target="../media/image86.png"/><Relationship Id="rId27" Type="http://schemas.openxmlformats.org/officeDocument/2006/relationships/image" Target="../media/image91.svg"/><Relationship Id="rId30" Type="http://schemas.openxmlformats.org/officeDocument/2006/relationships/image" Target="../media/image94.png"/><Relationship Id="rId35" Type="http://schemas.openxmlformats.org/officeDocument/2006/relationships/image" Target="../media/image99.svg"/><Relationship Id="rId43" Type="http://schemas.openxmlformats.org/officeDocument/2006/relationships/image" Target="../media/image107.svg"/><Relationship Id="rId48" Type="http://schemas.openxmlformats.org/officeDocument/2006/relationships/image" Target="../media/image112.png"/><Relationship Id="rId56" Type="http://schemas.openxmlformats.org/officeDocument/2006/relationships/image" Target="../media/image120.png"/><Relationship Id="rId64" Type="http://schemas.openxmlformats.org/officeDocument/2006/relationships/image" Target="../media/image128.png"/><Relationship Id="rId8" Type="http://schemas.openxmlformats.org/officeDocument/2006/relationships/image" Target="../media/image72.png"/><Relationship Id="rId51" Type="http://schemas.openxmlformats.org/officeDocument/2006/relationships/image" Target="../media/image115.svg"/><Relationship Id="rId3" Type="http://schemas.openxmlformats.org/officeDocument/2006/relationships/image" Target="../media/image67.svg"/><Relationship Id="rId12" Type="http://schemas.openxmlformats.org/officeDocument/2006/relationships/image" Target="../media/image76.png"/><Relationship Id="rId17" Type="http://schemas.openxmlformats.org/officeDocument/2006/relationships/image" Target="../media/image81.svg"/><Relationship Id="rId25" Type="http://schemas.openxmlformats.org/officeDocument/2006/relationships/image" Target="../media/image89.svg"/><Relationship Id="rId33" Type="http://schemas.openxmlformats.org/officeDocument/2006/relationships/image" Target="../media/image97.svg"/><Relationship Id="rId38" Type="http://schemas.openxmlformats.org/officeDocument/2006/relationships/image" Target="../media/image102.png"/><Relationship Id="rId46" Type="http://schemas.openxmlformats.org/officeDocument/2006/relationships/image" Target="../media/image110.png"/><Relationship Id="rId59" Type="http://schemas.openxmlformats.org/officeDocument/2006/relationships/image" Target="../media/image123.svg"/><Relationship Id="rId20" Type="http://schemas.openxmlformats.org/officeDocument/2006/relationships/image" Target="../media/image84.png"/><Relationship Id="rId41" Type="http://schemas.openxmlformats.org/officeDocument/2006/relationships/image" Target="../media/image105.svg"/><Relationship Id="rId54" Type="http://schemas.openxmlformats.org/officeDocument/2006/relationships/image" Target="../media/image118.png"/><Relationship Id="rId62" Type="http://schemas.openxmlformats.org/officeDocument/2006/relationships/image" Target="../media/image1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0.png"/><Relationship Id="rId15" Type="http://schemas.openxmlformats.org/officeDocument/2006/relationships/image" Target="../media/image79.svg"/><Relationship Id="rId23" Type="http://schemas.openxmlformats.org/officeDocument/2006/relationships/image" Target="../media/image87.svg"/><Relationship Id="rId28" Type="http://schemas.openxmlformats.org/officeDocument/2006/relationships/image" Target="../media/image92.png"/><Relationship Id="rId36" Type="http://schemas.openxmlformats.org/officeDocument/2006/relationships/image" Target="../media/image100.png"/><Relationship Id="rId49" Type="http://schemas.openxmlformats.org/officeDocument/2006/relationships/image" Target="../media/image113.png"/><Relationship Id="rId57" Type="http://schemas.openxmlformats.org/officeDocument/2006/relationships/image" Target="../media/image121.svg"/><Relationship Id="rId10" Type="http://schemas.openxmlformats.org/officeDocument/2006/relationships/image" Target="../media/image74.png"/><Relationship Id="rId31" Type="http://schemas.openxmlformats.org/officeDocument/2006/relationships/image" Target="../media/image95.svg"/><Relationship Id="rId44" Type="http://schemas.openxmlformats.org/officeDocument/2006/relationships/image" Target="../media/image108.png"/><Relationship Id="rId52" Type="http://schemas.openxmlformats.org/officeDocument/2006/relationships/image" Target="../media/image116.png"/><Relationship Id="rId60" Type="http://schemas.openxmlformats.org/officeDocument/2006/relationships/image" Target="../media/image124.png"/><Relationship Id="rId65" Type="http://schemas.openxmlformats.org/officeDocument/2006/relationships/image" Target="../media/image129.svg"/><Relationship Id="rId4" Type="http://schemas.openxmlformats.org/officeDocument/2006/relationships/image" Target="../media/image68.png"/><Relationship Id="rId9" Type="http://schemas.openxmlformats.org/officeDocument/2006/relationships/image" Target="../media/image73.svg"/><Relationship Id="rId13" Type="http://schemas.openxmlformats.org/officeDocument/2006/relationships/image" Target="../media/image77.svg"/><Relationship Id="rId18" Type="http://schemas.openxmlformats.org/officeDocument/2006/relationships/image" Target="../media/image82.png"/><Relationship Id="rId39" Type="http://schemas.openxmlformats.org/officeDocument/2006/relationships/image" Target="../media/image103.sv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5.svg"/></Relationships>
</file>

<file path=ppt/slideLayouts/_rels/slideLayout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3.png"/><Relationship Id="rId21" Type="http://schemas.openxmlformats.org/officeDocument/2006/relationships/image" Target="../media/image18.svg"/><Relationship Id="rId34" Type="http://schemas.openxmlformats.org/officeDocument/2006/relationships/image" Target="../media/image31.png"/><Relationship Id="rId42" Type="http://schemas.openxmlformats.org/officeDocument/2006/relationships/image" Target="../media/image39.png"/><Relationship Id="rId47" Type="http://schemas.openxmlformats.org/officeDocument/2006/relationships/image" Target="../media/image44.svg"/><Relationship Id="rId50" Type="http://schemas.openxmlformats.org/officeDocument/2006/relationships/image" Target="../media/image47.png"/><Relationship Id="rId55" Type="http://schemas.openxmlformats.org/officeDocument/2006/relationships/image" Target="../media/image52.svg"/><Relationship Id="rId63" Type="http://schemas.openxmlformats.org/officeDocument/2006/relationships/image" Target="../media/image60.svg"/><Relationship Id="rId7" Type="http://schemas.openxmlformats.org/officeDocument/2006/relationships/image" Target="../media/image4.svg"/><Relationship Id="rId2" Type="http://schemas.openxmlformats.org/officeDocument/2006/relationships/image" Target="../media/image66.png"/><Relationship Id="rId16" Type="http://schemas.openxmlformats.org/officeDocument/2006/relationships/image" Target="../media/image13.png"/><Relationship Id="rId29" Type="http://schemas.openxmlformats.org/officeDocument/2006/relationships/image" Target="../media/image26.svg"/><Relationship Id="rId11" Type="http://schemas.openxmlformats.org/officeDocument/2006/relationships/image" Target="../media/image8.svg"/><Relationship Id="rId24" Type="http://schemas.openxmlformats.org/officeDocument/2006/relationships/image" Target="../media/image21.png"/><Relationship Id="rId32" Type="http://schemas.openxmlformats.org/officeDocument/2006/relationships/image" Target="../media/image29.png"/><Relationship Id="rId37" Type="http://schemas.openxmlformats.org/officeDocument/2006/relationships/image" Target="../media/image34.svg"/><Relationship Id="rId40" Type="http://schemas.openxmlformats.org/officeDocument/2006/relationships/image" Target="../media/image37.png"/><Relationship Id="rId45" Type="http://schemas.openxmlformats.org/officeDocument/2006/relationships/image" Target="../media/image42.svg"/><Relationship Id="rId53" Type="http://schemas.openxmlformats.org/officeDocument/2006/relationships/image" Target="../media/image50.svg"/><Relationship Id="rId58" Type="http://schemas.openxmlformats.org/officeDocument/2006/relationships/image" Target="../media/image55.png"/><Relationship Id="rId5" Type="http://schemas.openxmlformats.org/officeDocument/2006/relationships/image" Target="../media/image2.svg"/><Relationship Id="rId61" Type="http://schemas.openxmlformats.org/officeDocument/2006/relationships/image" Target="../media/image58.svg"/><Relationship Id="rId19" Type="http://schemas.openxmlformats.org/officeDocument/2006/relationships/image" Target="../media/image16.sv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svg"/><Relationship Id="rId30" Type="http://schemas.openxmlformats.org/officeDocument/2006/relationships/image" Target="../media/image27.png"/><Relationship Id="rId35" Type="http://schemas.openxmlformats.org/officeDocument/2006/relationships/image" Target="../media/image32.svg"/><Relationship Id="rId43" Type="http://schemas.openxmlformats.org/officeDocument/2006/relationships/image" Target="../media/image40.svg"/><Relationship Id="rId48" Type="http://schemas.openxmlformats.org/officeDocument/2006/relationships/image" Target="../media/image45.png"/><Relationship Id="rId56" Type="http://schemas.openxmlformats.org/officeDocument/2006/relationships/image" Target="../media/image53.png"/><Relationship Id="rId64" Type="http://schemas.openxmlformats.org/officeDocument/2006/relationships/image" Target="../media/image61.png"/><Relationship Id="rId8" Type="http://schemas.openxmlformats.org/officeDocument/2006/relationships/image" Target="../media/image5.png"/><Relationship Id="rId51" Type="http://schemas.openxmlformats.org/officeDocument/2006/relationships/image" Target="../media/image48.svg"/><Relationship Id="rId3" Type="http://schemas.openxmlformats.org/officeDocument/2006/relationships/image" Target="../media/image67.svg"/><Relationship Id="rId12" Type="http://schemas.openxmlformats.org/officeDocument/2006/relationships/image" Target="../media/image9.png"/><Relationship Id="rId17" Type="http://schemas.openxmlformats.org/officeDocument/2006/relationships/image" Target="../media/image14.svg"/><Relationship Id="rId25" Type="http://schemas.openxmlformats.org/officeDocument/2006/relationships/image" Target="../media/image22.svg"/><Relationship Id="rId33" Type="http://schemas.openxmlformats.org/officeDocument/2006/relationships/image" Target="../media/image30.svg"/><Relationship Id="rId38" Type="http://schemas.openxmlformats.org/officeDocument/2006/relationships/image" Target="../media/image35.png"/><Relationship Id="rId46" Type="http://schemas.openxmlformats.org/officeDocument/2006/relationships/image" Target="../media/image43.png"/><Relationship Id="rId59" Type="http://schemas.openxmlformats.org/officeDocument/2006/relationships/image" Target="../media/image56.svg"/><Relationship Id="rId20" Type="http://schemas.openxmlformats.org/officeDocument/2006/relationships/image" Target="../media/image17.png"/><Relationship Id="rId41" Type="http://schemas.openxmlformats.org/officeDocument/2006/relationships/image" Target="../media/image38.svg"/><Relationship Id="rId54" Type="http://schemas.openxmlformats.org/officeDocument/2006/relationships/image" Target="../media/image51.png"/><Relationship Id="rId62" Type="http://schemas.openxmlformats.org/officeDocument/2006/relationships/image" Target="../media/image5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15" Type="http://schemas.openxmlformats.org/officeDocument/2006/relationships/image" Target="../media/image12.svg"/><Relationship Id="rId23" Type="http://schemas.openxmlformats.org/officeDocument/2006/relationships/image" Target="../media/image20.sv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49" Type="http://schemas.openxmlformats.org/officeDocument/2006/relationships/image" Target="../media/image46.png"/><Relationship Id="rId57" Type="http://schemas.openxmlformats.org/officeDocument/2006/relationships/image" Target="../media/image54.svg"/><Relationship Id="rId10" Type="http://schemas.openxmlformats.org/officeDocument/2006/relationships/image" Target="../media/image7.png"/><Relationship Id="rId31" Type="http://schemas.openxmlformats.org/officeDocument/2006/relationships/image" Target="../media/image28.svg"/><Relationship Id="rId44" Type="http://schemas.openxmlformats.org/officeDocument/2006/relationships/image" Target="../media/image41.png"/><Relationship Id="rId52" Type="http://schemas.openxmlformats.org/officeDocument/2006/relationships/image" Target="../media/image49.png"/><Relationship Id="rId60" Type="http://schemas.openxmlformats.org/officeDocument/2006/relationships/image" Target="../media/image57.png"/><Relationship Id="rId65" Type="http://schemas.openxmlformats.org/officeDocument/2006/relationships/image" Target="../media/image62.svg"/><Relationship Id="rId4" Type="http://schemas.openxmlformats.org/officeDocument/2006/relationships/image" Target="../media/image1.png"/><Relationship Id="rId9" Type="http://schemas.openxmlformats.org/officeDocument/2006/relationships/image" Target="../media/image6.svg"/><Relationship Id="rId13" Type="http://schemas.openxmlformats.org/officeDocument/2006/relationships/image" Target="../media/image10.svg"/><Relationship Id="rId18" Type="http://schemas.openxmlformats.org/officeDocument/2006/relationships/image" Target="../media/image15.png"/><Relationship Id="rId39" Type="http://schemas.openxmlformats.org/officeDocument/2006/relationships/image" Target="../media/image36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3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9.svg"/><Relationship Id="rId5" Type="http://schemas.openxmlformats.org/officeDocument/2006/relationships/image" Target="../media/image128.png"/><Relationship Id="rId4" Type="http://schemas.openxmlformats.org/officeDocument/2006/relationships/image" Target="../media/image67.svg"/></Relationships>
</file>

<file path=ppt/slideLayouts/_rels/slideLayout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9.svg"/><Relationship Id="rId18" Type="http://schemas.openxmlformats.org/officeDocument/2006/relationships/image" Target="../media/image84.png"/><Relationship Id="rId26" Type="http://schemas.openxmlformats.org/officeDocument/2006/relationships/image" Target="../media/image92.png"/><Relationship Id="rId39" Type="http://schemas.openxmlformats.org/officeDocument/2006/relationships/image" Target="../media/image105.svg"/><Relationship Id="rId21" Type="http://schemas.openxmlformats.org/officeDocument/2006/relationships/image" Target="../media/image87.svg"/><Relationship Id="rId34" Type="http://schemas.openxmlformats.org/officeDocument/2006/relationships/image" Target="../media/image100.png"/><Relationship Id="rId42" Type="http://schemas.openxmlformats.org/officeDocument/2006/relationships/image" Target="../media/image108.png"/><Relationship Id="rId47" Type="http://schemas.openxmlformats.org/officeDocument/2006/relationships/image" Target="../media/image113.png"/><Relationship Id="rId50" Type="http://schemas.openxmlformats.org/officeDocument/2006/relationships/image" Target="../media/image116.png"/><Relationship Id="rId55" Type="http://schemas.openxmlformats.org/officeDocument/2006/relationships/image" Target="../media/image121.svg"/><Relationship Id="rId63" Type="http://schemas.openxmlformats.org/officeDocument/2006/relationships/image" Target="../media/image129.svg"/><Relationship Id="rId7" Type="http://schemas.openxmlformats.org/officeDocument/2006/relationships/image" Target="../media/image73.svg"/><Relationship Id="rId2" Type="http://schemas.openxmlformats.org/officeDocument/2006/relationships/image" Target="../media/image68.png"/><Relationship Id="rId16" Type="http://schemas.openxmlformats.org/officeDocument/2006/relationships/image" Target="../media/image82.png"/><Relationship Id="rId29" Type="http://schemas.openxmlformats.org/officeDocument/2006/relationships/image" Target="../media/image95.svg"/><Relationship Id="rId11" Type="http://schemas.openxmlformats.org/officeDocument/2006/relationships/image" Target="../media/image77.svg"/><Relationship Id="rId24" Type="http://schemas.openxmlformats.org/officeDocument/2006/relationships/image" Target="../media/image90.png"/><Relationship Id="rId32" Type="http://schemas.openxmlformats.org/officeDocument/2006/relationships/image" Target="../media/image98.png"/><Relationship Id="rId37" Type="http://schemas.openxmlformats.org/officeDocument/2006/relationships/image" Target="../media/image103.svg"/><Relationship Id="rId40" Type="http://schemas.openxmlformats.org/officeDocument/2006/relationships/image" Target="../media/image106.png"/><Relationship Id="rId45" Type="http://schemas.openxmlformats.org/officeDocument/2006/relationships/image" Target="../media/image111.svg"/><Relationship Id="rId53" Type="http://schemas.openxmlformats.org/officeDocument/2006/relationships/image" Target="../media/image119.svg"/><Relationship Id="rId58" Type="http://schemas.openxmlformats.org/officeDocument/2006/relationships/image" Target="../media/image124.png"/><Relationship Id="rId5" Type="http://schemas.openxmlformats.org/officeDocument/2006/relationships/image" Target="../media/image71.svg"/><Relationship Id="rId61" Type="http://schemas.openxmlformats.org/officeDocument/2006/relationships/image" Target="../media/image127.svg"/><Relationship Id="rId19" Type="http://schemas.openxmlformats.org/officeDocument/2006/relationships/image" Target="../media/image85.svg"/><Relationship Id="rId14" Type="http://schemas.openxmlformats.org/officeDocument/2006/relationships/image" Target="../media/image80.png"/><Relationship Id="rId22" Type="http://schemas.openxmlformats.org/officeDocument/2006/relationships/image" Target="../media/image88.png"/><Relationship Id="rId27" Type="http://schemas.openxmlformats.org/officeDocument/2006/relationships/image" Target="../media/image93.svg"/><Relationship Id="rId30" Type="http://schemas.openxmlformats.org/officeDocument/2006/relationships/image" Target="../media/image96.png"/><Relationship Id="rId35" Type="http://schemas.openxmlformats.org/officeDocument/2006/relationships/image" Target="../media/image101.svg"/><Relationship Id="rId43" Type="http://schemas.openxmlformats.org/officeDocument/2006/relationships/image" Target="../media/image109.svg"/><Relationship Id="rId48" Type="http://schemas.openxmlformats.org/officeDocument/2006/relationships/image" Target="../media/image114.png"/><Relationship Id="rId56" Type="http://schemas.openxmlformats.org/officeDocument/2006/relationships/image" Target="../media/image122.png"/><Relationship Id="rId8" Type="http://schemas.openxmlformats.org/officeDocument/2006/relationships/image" Target="../media/image74.png"/><Relationship Id="rId51" Type="http://schemas.openxmlformats.org/officeDocument/2006/relationships/image" Target="../media/image117.svg"/><Relationship Id="rId3" Type="http://schemas.openxmlformats.org/officeDocument/2006/relationships/image" Target="../media/image69.svg"/><Relationship Id="rId12" Type="http://schemas.openxmlformats.org/officeDocument/2006/relationships/image" Target="../media/image78.png"/><Relationship Id="rId17" Type="http://schemas.openxmlformats.org/officeDocument/2006/relationships/image" Target="../media/image83.svg"/><Relationship Id="rId25" Type="http://schemas.openxmlformats.org/officeDocument/2006/relationships/image" Target="../media/image91.svg"/><Relationship Id="rId33" Type="http://schemas.openxmlformats.org/officeDocument/2006/relationships/image" Target="../media/image99.svg"/><Relationship Id="rId38" Type="http://schemas.openxmlformats.org/officeDocument/2006/relationships/image" Target="../media/image104.png"/><Relationship Id="rId46" Type="http://schemas.openxmlformats.org/officeDocument/2006/relationships/image" Target="../media/image112.png"/><Relationship Id="rId59" Type="http://schemas.openxmlformats.org/officeDocument/2006/relationships/image" Target="../media/image125.svg"/><Relationship Id="rId20" Type="http://schemas.openxmlformats.org/officeDocument/2006/relationships/image" Target="../media/image86.png"/><Relationship Id="rId41" Type="http://schemas.openxmlformats.org/officeDocument/2006/relationships/image" Target="../media/image107.svg"/><Relationship Id="rId54" Type="http://schemas.openxmlformats.org/officeDocument/2006/relationships/image" Target="../media/image120.png"/><Relationship Id="rId62" Type="http://schemas.openxmlformats.org/officeDocument/2006/relationships/image" Target="../media/image1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2.png"/><Relationship Id="rId15" Type="http://schemas.openxmlformats.org/officeDocument/2006/relationships/image" Target="../media/image81.svg"/><Relationship Id="rId23" Type="http://schemas.openxmlformats.org/officeDocument/2006/relationships/image" Target="../media/image89.svg"/><Relationship Id="rId28" Type="http://schemas.openxmlformats.org/officeDocument/2006/relationships/image" Target="../media/image94.png"/><Relationship Id="rId36" Type="http://schemas.openxmlformats.org/officeDocument/2006/relationships/image" Target="../media/image102.png"/><Relationship Id="rId49" Type="http://schemas.openxmlformats.org/officeDocument/2006/relationships/image" Target="../media/image115.svg"/><Relationship Id="rId57" Type="http://schemas.openxmlformats.org/officeDocument/2006/relationships/image" Target="../media/image123.svg"/><Relationship Id="rId10" Type="http://schemas.openxmlformats.org/officeDocument/2006/relationships/image" Target="../media/image76.png"/><Relationship Id="rId31" Type="http://schemas.openxmlformats.org/officeDocument/2006/relationships/image" Target="../media/image97.svg"/><Relationship Id="rId44" Type="http://schemas.openxmlformats.org/officeDocument/2006/relationships/image" Target="../media/image110.png"/><Relationship Id="rId52" Type="http://schemas.openxmlformats.org/officeDocument/2006/relationships/image" Target="../media/image118.png"/><Relationship Id="rId60" Type="http://schemas.openxmlformats.org/officeDocument/2006/relationships/image" Target="../media/image126.png"/><Relationship Id="rId4" Type="http://schemas.openxmlformats.org/officeDocument/2006/relationships/image" Target="../media/image70.png"/><Relationship Id="rId9" Type="http://schemas.openxmlformats.org/officeDocument/2006/relationships/image" Target="../media/image75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svg"/><Relationship Id="rId2" Type="http://schemas.openxmlformats.org/officeDocument/2006/relationships/image" Target="../media/image6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3.png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svg"/><Relationship Id="rId2" Type="http://schemas.openxmlformats.org/officeDocument/2006/relationships/image" Target="../media/image1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4.svg"/><Relationship Id="rId4" Type="http://schemas.openxmlformats.org/officeDocument/2006/relationships/image" Target="../media/image13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13" Type="http://schemas.openxmlformats.org/officeDocument/2006/relationships/image" Target="../media/image145.svg"/><Relationship Id="rId18" Type="http://schemas.openxmlformats.org/officeDocument/2006/relationships/image" Target="../media/image150.png"/><Relationship Id="rId3" Type="http://schemas.microsoft.com/office/2007/relationships/hdphoto" Target="../media/hdphoto1.wdp"/><Relationship Id="rId21" Type="http://schemas.openxmlformats.org/officeDocument/2006/relationships/image" Target="../media/image153.svg"/><Relationship Id="rId7" Type="http://schemas.openxmlformats.org/officeDocument/2006/relationships/image" Target="../media/image139.svg"/><Relationship Id="rId12" Type="http://schemas.openxmlformats.org/officeDocument/2006/relationships/image" Target="../media/image144.png"/><Relationship Id="rId17" Type="http://schemas.openxmlformats.org/officeDocument/2006/relationships/image" Target="../media/image149.svg"/><Relationship Id="rId2" Type="http://schemas.openxmlformats.org/officeDocument/2006/relationships/image" Target="../media/image135.png"/><Relationship Id="rId16" Type="http://schemas.openxmlformats.org/officeDocument/2006/relationships/image" Target="../media/image148.png"/><Relationship Id="rId20" Type="http://schemas.openxmlformats.org/officeDocument/2006/relationships/image" Target="../media/image15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8.png"/><Relationship Id="rId11" Type="http://schemas.openxmlformats.org/officeDocument/2006/relationships/image" Target="../media/image143.svg"/><Relationship Id="rId5" Type="http://schemas.openxmlformats.org/officeDocument/2006/relationships/image" Target="../media/image137.svg"/><Relationship Id="rId15" Type="http://schemas.openxmlformats.org/officeDocument/2006/relationships/image" Target="../media/image147.svg"/><Relationship Id="rId10" Type="http://schemas.openxmlformats.org/officeDocument/2006/relationships/image" Target="../media/image142.png"/><Relationship Id="rId19" Type="http://schemas.openxmlformats.org/officeDocument/2006/relationships/image" Target="../media/image151.svg"/><Relationship Id="rId4" Type="http://schemas.openxmlformats.org/officeDocument/2006/relationships/image" Target="../media/image136.png"/><Relationship Id="rId9" Type="http://schemas.openxmlformats.org/officeDocument/2006/relationships/image" Target="../media/image141.svg"/><Relationship Id="rId14" Type="http://schemas.openxmlformats.org/officeDocument/2006/relationships/image" Target="../media/image146.png"/></Relationships>
</file>

<file path=ppt/slideLayouts/_rels/slideLayout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65.svg"/><Relationship Id="rId18" Type="http://schemas.openxmlformats.org/officeDocument/2006/relationships/image" Target="../media/image170.png"/><Relationship Id="rId26" Type="http://schemas.openxmlformats.org/officeDocument/2006/relationships/image" Target="../media/image178.png"/><Relationship Id="rId39" Type="http://schemas.openxmlformats.org/officeDocument/2006/relationships/image" Target="../media/image191.svg"/><Relationship Id="rId21" Type="http://schemas.openxmlformats.org/officeDocument/2006/relationships/image" Target="../media/image173.svg"/><Relationship Id="rId34" Type="http://schemas.openxmlformats.org/officeDocument/2006/relationships/image" Target="../media/image186.png"/><Relationship Id="rId42" Type="http://schemas.openxmlformats.org/officeDocument/2006/relationships/image" Target="../media/image194.png"/><Relationship Id="rId47" Type="http://schemas.openxmlformats.org/officeDocument/2006/relationships/image" Target="../media/image199.svg"/><Relationship Id="rId7" Type="http://schemas.openxmlformats.org/officeDocument/2006/relationships/image" Target="../media/image159.svg"/><Relationship Id="rId2" Type="http://schemas.openxmlformats.org/officeDocument/2006/relationships/image" Target="../media/image154.png"/><Relationship Id="rId16" Type="http://schemas.openxmlformats.org/officeDocument/2006/relationships/image" Target="../media/image168.png"/><Relationship Id="rId29" Type="http://schemas.openxmlformats.org/officeDocument/2006/relationships/image" Target="../media/image181.svg"/><Relationship Id="rId11" Type="http://schemas.openxmlformats.org/officeDocument/2006/relationships/image" Target="../media/image163.svg"/><Relationship Id="rId24" Type="http://schemas.openxmlformats.org/officeDocument/2006/relationships/image" Target="../media/image176.png"/><Relationship Id="rId32" Type="http://schemas.openxmlformats.org/officeDocument/2006/relationships/image" Target="../media/image184.png"/><Relationship Id="rId37" Type="http://schemas.openxmlformats.org/officeDocument/2006/relationships/image" Target="../media/image189.svg"/><Relationship Id="rId40" Type="http://schemas.openxmlformats.org/officeDocument/2006/relationships/image" Target="../media/image192.png"/><Relationship Id="rId45" Type="http://schemas.openxmlformats.org/officeDocument/2006/relationships/image" Target="../media/image197.svg"/><Relationship Id="rId5" Type="http://schemas.openxmlformats.org/officeDocument/2006/relationships/image" Target="../media/image157.svg"/><Relationship Id="rId15" Type="http://schemas.openxmlformats.org/officeDocument/2006/relationships/image" Target="../media/image167.svg"/><Relationship Id="rId23" Type="http://schemas.openxmlformats.org/officeDocument/2006/relationships/image" Target="../media/image175.svg"/><Relationship Id="rId28" Type="http://schemas.openxmlformats.org/officeDocument/2006/relationships/image" Target="../media/image180.png"/><Relationship Id="rId36" Type="http://schemas.openxmlformats.org/officeDocument/2006/relationships/image" Target="../media/image188.png"/><Relationship Id="rId49" Type="http://schemas.openxmlformats.org/officeDocument/2006/relationships/image" Target="../media/image201.svg"/><Relationship Id="rId10" Type="http://schemas.openxmlformats.org/officeDocument/2006/relationships/image" Target="../media/image162.png"/><Relationship Id="rId19" Type="http://schemas.openxmlformats.org/officeDocument/2006/relationships/image" Target="../media/image171.svg"/><Relationship Id="rId31" Type="http://schemas.openxmlformats.org/officeDocument/2006/relationships/image" Target="../media/image183.svg"/><Relationship Id="rId44" Type="http://schemas.openxmlformats.org/officeDocument/2006/relationships/image" Target="../media/image196.png"/><Relationship Id="rId4" Type="http://schemas.openxmlformats.org/officeDocument/2006/relationships/image" Target="../media/image156.png"/><Relationship Id="rId9" Type="http://schemas.openxmlformats.org/officeDocument/2006/relationships/image" Target="../media/image161.svg"/><Relationship Id="rId14" Type="http://schemas.openxmlformats.org/officeDocument/2006/relationships/image" Target="../media/image166.png"/><Relationship Id="rId22" Type="http://schemas.openxmlformats.org/officeDocument/2006/relationships/image" Target="../media/image174.png"/><Relationship Id="rId27" Type="http://schemas.openxmlformats.org/officeDocument/2006/relationships/image" Target="../media/image179.svg"/><Relationship Id="rId30" Type="http://schemas.openxmlformats.org/officeDocument/2006/relationships/image" Target="../media/image182.png"/><Relationship Id="rId35" Type="http://schemas.openxmlformats.org/officeDocument/2006/relationships/image" Target="../media/image187.svg"/><Relationship Id="rId43" Type="http://schemas.openxmlformats.org/officeDocument/2006/relationships/image" Target="../media/image195.svg"/><Relationship Id="rId48" Type="http://schemas.openxmlformats.org/officeDocument/2006/relationships/image" Target="../media/image200.png"/><Relationship Id="rId8" Type="http://schemas.openxmlformats.org/officeDocument/2006/relationships/image" Target="../media/image160.png"/><Relationship Id="rId3" Type="http://schemas.openxmlformats.org/officeDocument/2006/relationships/image" Target="../media/image155.svg"/><Relationship Id="rId12" Type="http://schemas.openxmlformats.org/officeDocument/2006/relationships/image" Target="../media/image164.png"/><Relationship Id="rId17" Type="http://schemas.openxmlformats.org/officeDocument/2006/relationships/image" Target="../media/image169.svg"/><Relationship Id="rId25" Type="http://schemas.openxmlformats.org/officeDocument/2006/relationships/image" Target="../media/image177.svg"/><Relationship Id="rId33" Type="http://schemas.openxmlformats.org/officeDocument/2006/relationships/image" Target="../media/image185.svg"/><Relationship Id="rId38" Type="http://schemas.openxmlformats.org/officeDocument/2006/relationships/image" Target="../media/image190.png"/><Relationship Id="rId46" Type="http://schemas.openxmlformats.org/officeDocument/2006/relationships/image" Target="../media/image198.png"/><Relationship Id="rId20" Type="http://schemas.openxmlformats.org/officeDocument/2006/relationships/image" Target="../media/image172.png"/><Relationship Id="rId41" Type="http://schemas.openxmlformats.org/officeDocument/2006/relationships/image" Target="../media/image193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8.png"/></Relationships>
</file>

<file path=ppt/slideLayouts/_rels/slideLayout1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0.png"/><Relationship Id="rId21" Type="http://schemas.openxmlformats.org/officeDocument/2006/relationships/image" Target="../media/image85.svg"/><Relationship Id="rId34" Type="http://schemas.openxmlformats.org/officeDocument/2006/relationships/image" Target="../media/image98.png"/><Relationship Id="rId42" Type="http://schemas.openxmlformats.org/officeDocument/2006/relationships/image" Target="../media/image106.png"/><Relationship Id="rId47" Type="http://schemas.openxmlformats.org/officeDocument/2006/relationships/image" Target="../media/image111.svg"/><Relationship Id="rId50" Type="http://schemas.openxmlformats.org/officeDocument/2006/relationships/image" Target="../media/image114.png"/><Relationship Id="rId55" Type="http://schemas.openxmlformats.org/officeDocument/2006/relationships/image" Target="../media/image119.svg"/><Relationship Id="rId63" Type="http://schemas.openxmlformats.org/officeDocument/2006/relationships/image" Target="../media/image127.svg"/><Relationship Id="rId7" Type="http://schemas.openxmlformats.org/officeDocument/2006/relationships/image" Target="../media/image71.svg"/><Relationship Id="rId2" Type="http://schemas.openxmlformats.org/officeDocument/2006/relationships/image" Target="../media/image66.png"/><Relationship Id="rId16" Type="http://schemas.openxmlformats.org/officeDocument/2006/relationships/image" Target="../media/image80.png"/><Relationship Id="rId29" Type="http://schemas.openxmlformats.org/officeDocument/2006/relationships/image" Target="../media/image93.svg"/><Relationship Id="rId11" Type="http://schemas.openxmlformats.org/officeDocument/2006/relationships/image" Target="../media/image75.svg"/><Relationship Id="rId24" Type="http://schemas.openxmlformats.org/officeDocument/2006/relationships/image" Target="../media/image88.png"/><Relationship Id="rId32" Type="http://schemas.openxmlformats.org/officeDocument/2006/relationships/image" Target="../media/image96.png"/><Relationship Id="rId37" Type="http://schemas.openxmlformats.org/officeDocument/2006/relationships/image" Target="../media/image101.svg"/><Relationship Id="rId40" Type="http://schemas.openxmlformats.org/officeDocument/2006/relationships/image" Target="../media/image104.png"/><Relationship Id="rId45" Type="http://schemas.openxmlformats.org/officeDocument/2006/relationships/image" Target="../media/image109.svg"/><Relationship Id="rId53" Type="http://schemas.openxmlformats.org/officeDocument/2006/relationships/image" Target="../media/image117.svg"/><Relationship Id="rId58" Type="http://schemas.openxmlformats.org/officeDocument/2006/relationships/image" Target="../media/image122.png"/><Relationship Id="rId5" Type="http://schemas.openxmlformats.org/officeDocument/2006/relationships/image" Target="../media/image69.svg"/><Relationship Id="rId61" Type="http://schemas.openxmlformats.org/officeDocument/2006/relationships/image" Target="../media/image125.svg"/><Relationship Id="rId19" Type="http://schemas.openxmlformats.org/officeDocument/2006/relationships/image" Target="../media/image83.svg"/><Relationship Id="rId14" Type="http://schemas.openxmlformats.org/officeDocument/2006/relationships/image" Target="../media/image78.png"/><Relationship Id="rId22" Type="http://schemas.openxmlformats.org/officeDocument/2006/relationships/image" Target="../media/image86.png"/><Relationship Id="rId27" Type="http://schemas.openxmlformats.org/officeDocument/2006/relationships/image" Target="../media/image91.svg"/><Relationship Id="rId30" Type="http://schemas.openxmlformats.org/officeDocument/2006/relationships/image" Target="../media/image94.png"/><Relationship Id="rId35" Type="http://schemas.openxmlformats.org/officeDocument/2006/relationships/image" Target="../media/image99.svg"/><Relationship Id="rId43" Type="http://schemas.openxmlformats.org/officeDocument/2006/relationships/image" Target="../media/image107.svg"/><Relationship Id="rId48" Type="http://schemas.openxmlformats.org/officeDocument/2006/relationships/image" Target="../media/image112.png"/><Relationship Id="rId56" Type="http://schemas.openxmlformats.org/officeDocument/2006/relationships/image" Target="../media/image120.png"/><Relationship Id="rId64" Type="http://schemas.openxmlformats.org/officeDocument/2006/relationships/image" Target="../media/image128.png"/><Relationship Id="rId8" Type="http://schemas.openxmlformats.org/officeDocument/2006/relationships/image" Target="../media/image72.png"/><Relationship Id="rId51" Type="http://schemas.openxmlformats.org/officeDocument/2006/relationships/image" Target="../media/image115.svg"/><Relationship Id="rId3" Type="http://schemas.openxmlformats.org/officeDocument/2006/relationships/image" Target="../media/image67.svg"/><Relationship Id="rId12" Type="http://schemas.openxmlformats.org/officeDocument/2006/relationships/image" Target="../media/image76.png"/><Relationship Id="rId17" Type="http://schemas.openxmlformats.org/officeDocument/2006/relationships/image" Target="../media/image81.svg"/><Relationship Id="rId25" Type="http://schemas.openxmlformats.org/officeDocument/2006/relationships/image" Target="../media/image89.svg"/><Relationship Id="rId33" Type="http://schemas.openxmlformats.org/officeDocument/2006/relationships/image" Target="../media/image97.svg"/><Relationship Id="rId38" Type="http://schemas.openxmlformats.org/officeDocument/2006/relationships/image" Target="../media/image102.png"/><Relationship Id="rId46" Type="http://schemas.openxmlformats.org/officeDocument/2006/relationships/image" Target="../media/image110.png"/><Relationship Id="rId59" Type="http://schemas.openxmlformats.org/officeDocument/2006/relationships/image" Target="../media/image123.svg"/><Relationship Id="rId20" Type="http://schemas.openxmlformats.org/officeDocument/2006/relationships/image" Target="../media/image84.png"/><Relationship Id="rId41" Type="http://schemas.openxmlformats.org/officeDocument/2006/relationships/image" Target="../media/image105.svg"/><Relationship Id="rId54" Type="http://schemas.openxmlformats.org/officeDocument/2006/relationships/image" Target="../media/image118.png"/><Relationship Id="rId62" Type="http://schemas.openxmlformats.org/officeDocument/2006/relationships/image" Target="../media/image1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0.png"/><Relationship Id="rId15" Type="http://schemas.openxmlformats.org/officeDocument/2006/relationships/image" Target="../media/image79.svg"/><Relationship Id="rId23" Type="http://schemas.openxmlformats.org/officeDocument/2006/relationships/image" Target="../media/image87.svg"/><Relationship Id="rId28" Type="http://schemas.openxmlformats.org/officeDocument/2006/relationships/image" Target="../media/image92.png"/><Relationship Id="rId36" Type="http://schemas.openxmlformats.org/officeDocument/2006/relationships/image" Target="../media/image100.png"/><Relationship Id="rId49" Type="http://schemas.openxmlformats.org/officeDocument/2006/relationships/image" Target="../media/image113.png"/><Relationship Id="rId57" Type="http://schemas.openxmlformats.org/officeDocument/2006/relationships/image" Target="../media/image121.svg"/><Relationship Id="rId10" Type="http://schemas.openxmlformats.org/officeDocument/2006/relationships/image" Target="../media/image74.png"/><Relationship Id="rId31" Type="http://schemas.openxmlformats.org/officeDocument/2006/relationships/image" Target="../media/image95.svg"/><Relationship Id="rId44" Type="http://schemas.openxmlformats.org/officeDocument/2006/relationships/image" Target="../media/image108.png"/><Relationship Id="rId52" Type="http://schemas.openxmlformats.org/officeDocument/2006/relationships/image" Target="../media/image116.png"/><Relationship Id="rId60" Type="http://schemas.openxmlformats.org/officeDocument/2006/relationships/image" Target="../media/image124.png"/><Relationship Id="rId65" Type="http://schemas.openxmlformats.org/officeDocument/2006/relationships/image" Target="../media/image129.svg"/><Relationship Id="rId4" Type="http://schemas.openxmlformats.org/officeDocument/2006/relationships/image" Target="../media/image68.png"/><Relationship Id="rId9" Type="http://schemas.openxmlformats.org/officeDocument/2006/relationships/image" Target="../media/image73.svg"/><Relationship Id="rId13" Type="http://schemas.openxmlformats.org/officeDocument/2006/relationships/image" Target="../media/image77.svg"/><Relationship Id="rId18" Type="http://schemas.openxmlformats.org/officeDocument/2006/relationships/image" Target="../media/image82.png"/><Relationship Id="rId39" Type="http://schemas.openxmlformats.org/officeDocument/2006/relationships/image" Target="../media/image103.svg"/></Relationships>
</file>

<file path=ppt/slideLayouts/_rels/slideLayout1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3.png"/><Relationship Id="rId21" Type="http://schemas.openxmlformats.org/officeDocument/2006/relationships/image" Target="../media/image18.svg"/><Relationship Id="rId34" Type="http://schemas.openxmlformats.org/officeDocument/2006/relationships/image" Target="../media/image31.png"/><Relationship Id="rId42" Type="http://schemas.openxmlformats.org/officeDocument/2006/relationships/image" Target="../media/image39.png"/><Relationship Id="rId47" Type="http://schemas.openxmlformats.org/officeDocument/2006/relationships/image" Target="../media/image44.svg"/><Relationship Id="rId50" Type="http://schemas.openxmlformats.org/officeDocument/2006/relationships/image" Target="../media/image47.png"/><Relationship Id="rId55" Type="http://schemas.openxmlformats.org/officeDocument/2006/relationships/image" Target="../media/image52.svg"/><Relationship Id="rId63" Type="http://schemas.openxmlformats.org/officeDocument/2006/relationships/image" Target="../media/image60.svg"/><Relationship Id="rId7" Type="http://schemas.openxmlformats.org/officeDocument/2006/relationships/image" Target="../media/image4.svg"/><Relationship Id="rId2" Type="http://schemas.openxmlformats.org/officeDocument/2006/relationships/image" Target="../media/image66.png"/><Relationship Id="rId16" Type="http://schemas.openxmlformats.org/officeDocument/2006/relationships/image" Target="../media/image13.png"/><Relationship Id="rId29" Type="http://schemas.openxmlformats.org/officeDocument/2006/relationships/image" Target="../media/image26.svg"/><Relationship Id="rId11" Type="http://schemas.openxmlformats.org/officeDocument/2006/relationships/image" Target="../media/image8.svg"/><Relationship Id="rId24" Type="http://schemas.openxmlformats.org/officeDocument/2006/relationships/image" Target="../media/image21.png"/><Relationship Id="rId32" Type="http://schemas.openxmlformats.org/officeDocument/2006/relationships/image" Target="../media/image29.png"/><Relationship Id="rId37" Type="http://schemas.openxmlformats.org/officeDocument/2006/relationships/image" Target="../media/image34.svg"/><Relationship Id="rId40" Type="http://schemas.openxmlformats.org/officeDocument/2006/relationships/image" Target="../media/image37.png"/><Relationship Id="rId45" Type="http://schemas.openxmlformats.org/officeDocument/2006/relationships/image" Target="../media/image42.svg"/><Relationship Id="rId53" Type="http://schemas.openxmlformats.org/officeDocument/2006/relationships/image" Target="../media/image50.svg"/><Relationship Id="rId58" Type="http://schemas.openxmlformats.org/officeDocument/2006/relationships/image" Target="../media/image55.png"/><Relationship Id="rId5" Type="http://schemas.openxmlformats.org/officeDocument/2006/relationships/image" Target="../media/image2.svg"/><Relationship Id="rId61" Type="http://schemas.openxmlformats.org/officeDocument/2006/relationships/image" Target="../media/image58.svg"/><Relationship Id="rId19" Type="http://schemas.openxmlformats.org/officeDocument/2006/relationships/image" Target="../media/image16.sv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svg"/><Relationship Id="rId30" Type="http://schemas.openxmlformats.org/officeDocument/2006/relationships/image" Target="../media/image27.png"/><Relationship Id="rId35" Type="http://schemas.openxmlformats.org/officeDocument/2006/relationships/image" Target="../media/image32.svg"/><Relationship Id="rId43" Type="http://schemas.openxmlformats.org/officeDocument/2006/relationships/image" Target="../media/image40.svg"/><Relationship Id="rId48" Type="http://schemas.openxmlformats.org/officeDocument/2006/relationships/image" Target="../media/image45.png"/><Relationship Id="rId56" Type="http://schemas.openxmlformats.org/officeDocument/2006/relationships/image" Target="../media/image53.png"/><Relationship Id="rId64" Type="http://schemas.openxmlformats.org/officeDocument/2006/relationships/image" Target="../media/image61.png"/><Relationship Id="rId8" Type="http://schemas.openxmlformats.org/officeDocument/2006/relationships/image" Target="../media/image5.png"/><Relationship Id="rId51" Type="http://schemas.openxmlformats.org/officeDocument/2006/relationships/image" Target="../media/image48.svg"/><Relationship Id="rId3" Type="http://schemas.openxmlformats.org/officeDocument/2006/relationships/image" Target="../media/image67.svg"/><Relationship Id="rId12" Type="http://schemas.openxmlformats.org/officeDocument/2006/relationships/image" Target="../media/image9.png"/><Relationship Id="rId17" Type="http://schemas.openxmlformats.org/officeDocument/2006/relationships/image" Target="../media/image14.svg"/><Relationship Id="rId25" Type="http://schemas.openxmlformats.org/officeDocument/2006/relationships/image" Target="../media/image22.svg"/><Relationship Id="rId33" Type="http://schemas.openxmlformats.org/officeDocument/2006/relationships/image" Target="../media/image30.svg"/><Relationship Id="rId38" Type="http://schemas.openxmlformats.org/officeDocument/2006/relationships/image" Target="../media/image35.png"/><Relationship Id="rId46" Type="http://schemas.openxmlformats.org/officeDocument/2006/relationships/image" Target="../media/image43.png"/><Relationship Id="rId59" Type="http://schemas.openxmlformats.org/officeDocument/2006/relationships/image" Target="../media/image56.svg"/><Relationship Id="rId20" Type="http://schemas.openxmlformats.org/officeDocument/2006/relationships/image" Target="../media/image17.png"/><Relationship Id="rId41" Type="http://schemas.openxmlformats.org/officeDocument/2006/relationships/image" Target="../media/image38.svg"/><Relationship Id="rId54" Type="http://schemas.openxmlformats.org/officeDocument/2006/relationships/image" Target="../media/image51.png"/><Relationship Id="rId62" Type="http://schemas.openxmlformats.org/officeDocument/2006/relationships/image" Target="../media/image5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15" Type="http://schemas.openxmlformats.org/officeDocument/2006/relationships/image" Target="../media/image12.svg"/><Relationship Id="rId23" Type="http://schemas.openxmlformats.org/officeDocument/2006/relationships/image" Target="../media/image20.sv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49" Type="http://schemas.openxmlformats.org/officeDocument/2006/relationships/image" Target="../media/image46.png"/><Relationship Id="rId57" Type="http://schemas.openxmlformats.org/officeDocument/2006/relationships/image" Target="../media/image54.svg"/><Relationship Id="rId10" Type="http://schemas.openxmlformats.org/officeDocument/2006/relationships/image" Target="../media/image7.png"/><Relationship Id="rId31" Type="http://schemas.openxmlformats.org/officeDocument/2006/relationships/image" Target="../media/image28.svg"/><Relationship Id="rId44" Type="http://schemas.openxmlformats.org/officeDocument/2006/relationships/image" Target="../media/image41.png"/><Relationship Id="rId52" Type="http://schemas.openxmlformats.org/officeDocument/2006/relationships/image" Target="../media/image49.png"/><Relationship Id="rId60" Type="http://schemas.openxmlformats.org/officeDocument/2006/relationships/image" Target="../media/image57.png"/><Relationship Id="rId65" Type="http://schemas.openxmlformats.org/officeDocument/2006/relationships/image" Target="../media/image62.svg"/><Relationship Id="rId4" Type="http://schemas.openxmlformats.org/officeDocument/2006/relationships/image" Target="../media/image1.png"/><Relationship Id="rId9" Type="http://schemas.openxmlformats.org/officeDocument/2006/relationships/image" Target="../media/image6.svg"/><Relationship Id="rId13" Type="http://schemas.openxmlformats.org/officeDocument/2006/relationships/image" Target="../media/image10.svg"/><Relationship Id="rId18" Type="http://schemas.openxmlformats.org/officeDocument/2006/relationships/image" Target="../media/image15.png"/><Relationship Id="rId39" Type="http://schemas.openxmlformats.org/officeDocument/2006/relationships/image" Target="../media/image36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3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9.svg"/><Relationship Id="rId5" Type="http://schemas.openxmlformats.org/officeDocument/2006/relationships/image" Target="../media/image128.png"/><Relationship Id="rId4" Type="http://schemas.openxmlformats.org/officeDocument/2006/relationships/image" Target="../media/image67.sv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5.svg"/><Relationship Id="rId4" Type="http://schemas.openxmlformats.org/officeDocument/2006/relationships/image" Target="../media/image6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svg"/><Relationship Id="rId2" Type="http://schemas.openxmlformats.org/officeDocument/2006/relationships/image" Target="../media/image20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2.svg"/><Relationship Id="rId4" Type="http://schemas.openxmlformats.org/officeDocument/2006/relationships/image" Target="../media/image61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0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2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0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5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svg"/><Relationship Id="rId2" Type="http://schemas.openxmlformats.org/officeDocument/2006/relationships/image" Target="../media/image6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5.sv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svg"/><Relationship Id="rId2" Type="http://schemas.openxmlformats.org/officeDocument/2006/relationships/image" Target="../media/image12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34.svg"/><Relationship Id="rId4" Type="http://schemas.openxmlformats.org/officeDocument/2006/relationships/image" Target="../media/image133.png"/></Relationships>
</file>

<file path=ppt/slideLayouts/_rels/slideLayout2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0.png"/><Relationship Id="rId21" Type="http://schemas.openxmlformats.org/officeDocument/2006/relationships/image" Target="../media/image85.svg"/><Relationship Id="rId34" Type="http://schemas.openxmlformats.org/officeDocument/2006/relationships/image" Target="../media/image98.png"/><Relationship Id="rId42" Type="http://schemas.openxmlformats.org/officeDocument/2006/relationships/image" Target="../media/image106.png"/><Relationship Id="rId47" Type="http://schemas.openxmlformats.org/officeDocument/2006/relationships/image" Target="../media/image111.svg"/><Relationship Id="rId50" Type="http://schemas.openxmlformats.org/officeDocument/2006/relationships/image" Target="../media/image114.png"/><Relationship Id="rId55" Type="http://schemas.openxmlformats.org/officeDocument/2006/relationships/image" Target="../media/image119.svg"/><Relationship Id="rId63" Type="http://schemas.openxmlformats.org/officeDocument/2006/relationships/image" Target="../media/image127.svg"/><Relationship Id="rId7" Type="http://schemas.openxmlformats.org/officeDocument/2006/relationships/image" Target="../media/image71.svg"/><Relationship Id="rId2" Type="http://schemas.openxmlformats.org/officeDocument/2006/relationships/image" Target="../media/image66.png"/><Relationship Id="rId16" Type="http://schemas.openxmlformats.org/officeDocument/2006/relationships/image" Target="../media/image80.png"/><Relationship Id="rId29" Type="http://schemas.openxmlformats.org/officeDocument/2006/relationships/image" Target="../media/image93.svg"/><Relationship Id="rId11" Type="http://schemas.openxmlformats.org/officeDocument/2006/relationships/image" Target="../media/image75.svg"/><Relationship Id="rId24" Type="http://schemas.openxmlformats.org/officeDocument/2006/relationships/image" Target="../media/image88.png"/><Relationship Id="rId32" Type="http://schemas.openxmlformats.org/officeDocument/2006/relationships/image" Target="../media/image96.png"/><Relationship Id="rId37" Type="http://schemas.openxmlformats.org/officeDocument/2006/relationships/image" Target="../media/image101.svg"/><Relationship Id="rId40" Type="http://schemas.openxmlformats.org/officeDocument/2006/relationships/image" Target="../media/image104.png"/><Relationship Id="rId45" Type="http://schemas.openxmlformats.org/officeDocument/2006/relationships/image" Target="../media/image109.svg"/><Relationship Id="rId53" Type="http://schemas.openxmlformats.org/officeDocument/2006/relationships/image" Target="../media/image117.svg"/><Relationship Id="rId58" Type="http://schemas.openxmlformats.org/officeDocument/2006/relationships/image" Target="../media/image122.png"/><Relationship Id="rId5" Type="http://schemas.openxmlformats.org/officeDocument/2006/relationships/image" Target="../media/image69.svg"/><Relationship Id="rId61" Type="http://schemas.openxmlformats.org/officeDocument/2006/relationships/image" Target="../media/image125.svg"/><Relationship Id="rId19" Type="http://schemas.openxmlformats.org/officeDocument/2006/relationships/image" Target="../media/image83.svg"/><Relationship Id="rId14" Type="http://schemas.openxmlformats.org/officeDocument/2006/relationships/image" Target="../media/image78.png"/><Relationship Id="rId22" Type="http://schemas.openxmlformats.org/officeDocument/2006/relationships/image" Target="../media/image86.png"/><Relationship Id="rId27" Type="http://schemas.openxmlformats.org/officeDocument/2006/relationships/image" Target="../media/image91.svg"/><Relationship Id="rId30" Type="http://schemas.openxmlformats.org/officeDocument/2006/relationships/image" Target="../media/image94.png"/><Relationship Id="rId35" Type="http://schemas.openxmlformats.org/officeDocument/2006/relationships/image" Target="../media/image99.svg"/><Relationship Id="rId43" Type="http://schemas.openxmlformats.org/officeDocument/2006/relationships/image" Target="../media/image107.svg"/><Relationship Id="rId48" Type="http://schemas.openxmlformats.org/officeDocument/2006/relationships/image" Target="../media/image112.png"/><Relationship Id="rId56" Type="http://schemas.openxmlformats.org/officeDocument/2006/relationships/image" Target="../media/image120.png"/><Relationship Id="rId64" Type="http://schemas.openxmlformats.org/officeDocument/2006/relationships/image" Target="../media/image128.png"/><Relationship Id="rId8" Type="http://schemas.openxmlformats.org/officeDocument/2006/relationships/image" Target="../media/image72.png"/><Relationship Id="rId51" Type="http://schemas.openxmlformats.org/officeDocument/2006/relationships/image" Target="../media/image115.svg"/><Relationship Id="rId3" Type="http://schemas.openxmlformats.org/officeDocument/2006/relationships/image" Target="../media/image67.svg"/><Relationship Id="rId12" Type="http://schemas.openxmlformats.org/officeDocument/2006/relationships/image" Target="../media/image76.png"/><Relationship Id="rId17" Type="http://schemas.openxmlformats.org/officeDocument/2006/relationships/image" Target="../media/image81.svg"/><Relationship Id="rId25" Type="http://schemas.openxmlformats.org/officeDocument/2006/relationships/image" Target="../media/image89.svg"/><Relationship Id="rId33" Type="http://schemas.openxmlformats.org/officeDocument/2006/relationships/image" Target="../media/image97.svg"/><Relationship Id="rId38" Type="http://schemas.openxmlformats.org/officeDocument/2006/relationships/image" Target="../media/image102.png"/><Relationship Id="rId46" Type="http://schemas.openxmlformats.org/officeDocument/2006/relationships/image" Target="../media/image110.png"/><Relationship Id="rId59" Type="http://schemas.openxmlformats.org/officeDocument/2006/relationships/image" Target="../media/image123.svg"/><Relationship Id="rId20" Type="http://schemas.openxmlformats.org/officeDocument/2006/relationships/image" Target="../media/image84.png"/><Relationship Id="rId41" Type="http://schemas.openxmlformats.org/officeDocument/2006/relationships/image" Target="../media/image105.svg"/><Relationship Id="rId54" Type="http://schemas.openxmlformats.org/officeDocument/2006/relationships/image" Target="../media/image118.png"/><Relationship Id="rId62" Type="http://schemas.openxmlformats.org/officeDocument/2006/relationships/image" Target="../media/image12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0.png"/><Relationship Id="rId15" Type="http://schemas.openxmlformats.org/officeDocument/2006/relationships/image" Target="../media/image79.svg"/><Relationship Id="rId23" Type="http://schemas.openxmlformats.org/officeDocument/2006/relationships/image" Target="../media/image87.svg"/><Relationship Id="rId28" Type="http://schemas.openxmlformats.org/officeDocument/2006/relationships/image" Target="../media/image92.png"/><Relationship Id="rId36" Type="http://schemas.openxmlformats.org/officeDocument/2006/relationships/image" Target="../media/image100.png"/><Relationship Id="rId49" Type="http://schemas.openxmlformats.org/officeDocument/2006/relationships/image" Target="../media/image113.png"/><Relationship Id="rId57" Type="http://schemas.openxmlformats.org/officeDocument/2006/relationships/image" Target="../media/image121.svg"/><Relationship Id="rId10" Type="http://schemas.openxmlformats.org/officeDocument/2006/relationships/image" Target="../media/image74.png"/><Relationship Id="rId31" Type="http://schemas.openxmlformats.org/officeDocument/2006/relationships/image" Target="../media/image95.svg"/><Relationship Id="rId44" Type="http://schemas.openxmlformats.org/officeDocument/2006/relationships/image" Target="../media/image108.png"/><Relationship Id="rId52" Type="http://schemas.openxmlformats.org/officeDocument/2006/relationships/image" Target="../media/image116.png"/><Relationship Id="rId60" Type="http://schemas.openxmlformats.org/officeDocument/2006/relationships/image" Target="../media/image124.png"/><Relationship Id="rId65" Type="http://schemas.openxmlformats.org/officeDocument/2006/relationships/image" Target="../media/image129.svg"/><Relationship Id="rId4" Type="http://schemas.openxmlformats.org/officeDocument/2006/relationships/image" Target="../media/image68.png"/><Relationship Id="rId9" Type="http://schemas.openxmlformats.org/officeDocument/2006/relationships/image" Target="../media/image73.svg"/><Relationship Id="rId13" Type="http://schemas.openxmlformats.org/officeDocument/2006/relationships/image" Target="../media/image77.svg"/><Relationship Id="rId18" Type="http://schemas.openxmlformats.org/officeDocument/2006/relationships/image" Target="../media/image82.png"/><Relationship Id="rId39" Type="http://schemas.openxmlformats.org/officeDocument/2006/relationships/image" Target="../media/image103.svg"/></Relationships>
</file>

<file path=ppt/slideLayouts/_rels/slideLayout2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3.png"/><Relationship Id="rId21" Type="http://schemas.openxmlformats.org/officeDocument/2006/relationships/image" Target="../media/image18.svg"/><Relationship Id="rId34" Type="http://schemas.openxmlformats.org/officeDocument/2006/relationships/image" Target="../media/image31.png"/><Relationship Id="rId42" Type="http://schemas.openxmlformats.org/officeDocument/2006/relationships/image" Target="../media/image39.png"/><Relationship Id="rId47" Type="http://schemas.openxmlformats.org/officeDocument/2006/relationships/image" Target="../media/image44.svg"/><Relationship Id="rId50" Type="http://schemas.openxmlformats.org/officeDocument/2006/relationships/image" Target="../media/image47.png"/><Relationship Id="rId55" Type="http://schemas.openxmlformats.org/officeDocument/2006/relationships/image" Target="../media/image52.svg"/><Relationship Id="rId63" Type="http://schemas.openxmlformats.org/officeDocument/2006/relationships/image" Target="../media/image60.svg"/><Relationship Id="rId7" Type="http://schemas.openxmlformats.org/officeDocument/2006/relationships/image" Target="../media/image4.svg"/><Relationship Id="rId2" Type="http://schemas.openxmlformats.org/officeDocument/2006/relationships/image" Target="../media/image66.png"/><Relationship Id="rId16" Type="http://schemas.openxmlformats.org/officeDocument/2006/relationships/image" Target="../media/image13.png"/><Relationship Id="rId29" Type="http://schemas.openxmlformats.org/officeDocument/2006/relationships/image" Target="../media/image26.svg"/><Relationship Id="rId11" Type="http://schemas.openxmlformats.org/officeDocument/2006/relationships/image" Target="../media/image8.svg"/><Relationship Id="rId24" Type="http://schemas.openxmlformats.org/officeDocument/2006/relationships/image" Target="../media/image21.png"/><Relationship Id="rId32" Type="http://schemas.openxmlformats.org/officeDocument/2006/relationships/image" Target="../media/image29.png"/><Relationship Id="rId37" Type="http://schemas.openxmlformats.org/officeDocument/2006/relationships/image" Target="../media/image34.svg"/><Relationship Id="rId40" Type="http://schemas.openxmlformats.org/officeDocument/2006/relationships/image" Target="../media/image37.png"/><Relationship Id="rId45" Type="http://schemas.openxmlformats.org/officeDocument/2006/relationships/image" Target="../media/image42.svg"/><Relationship Id="rId53" Type="http://schemas.openxmlformats.org/officeDocument/2006/relationships/image" Target="../media/image50.svg"/><Relationship Id="rId58" Type="http://schemas.openxmlformats.org/officeDocument/2006/relationships/image" Target="../media/image55.png"/><Relationship Id="rId5" Type="http://schemas.openxmlformats.org/officeDocument/2006/relationships/image" Target="../media/image2.svg"/><Relationship Id="rId61" Type="http://schemas.openxmlformats.org/officeDocument/2006/relationships/image" Target="../media/image58.svg"/><Relationship Id="rId19" Type="http://schemas.openxmlformats.org/officeDocument/2006/relationships/image" Target="../media/image16.svg"/><Relationship Id="rId14" Type="http://schemas.openxmlformats.org/officeDocument/2006/relationships/image" Target="../media/image11.png"/><Relationship Id="rId22" Type="http://schemas.openxmlformats.org/officeDocument/2006/relationships/image" Target="../media/image19.png"/><Relationship Id="rId27" Type="http://schemas.openxmlformats.org/officeDocument/2006/relationships/image" Target="../media/image24.svg"/><Relationship Id="rId30" Type="http://schemas.openxmlformats.org/officeDocument/2006/relationships/image" Target="../media/image27.png"/><Relationship Id="rId35" Type="http://schemas.openxmlformats.org/officeDocument/2006/relationships/image" Target="../media/image32.svg"/><Relationship Id="rId43" Type="http://schemas.openxmlformats.org/officeDocument/2006/relationships/image" Target="../media/image40.svg"/><Relationship Id="rId48" Type="http://schemas.openxmlformats.org/officeDocument/2006/relationships/image" Target="../media/image45.png"/><Relationship Id="rId56" Type="http://schemas.openxmlformats.org/officeDocument/2006/relationships/image" Target="../media/image53.png"/><Relationship Id="rId64" Type="http://schemas.openxmlformats.org/officeDocument/2006/relationships/image" Target="../media/image61.png"/><Relationship Id="rId8" Type="http://schemas.openxmlformats.org/officeDocument/2006/relationships/image" Target="../media/image5.png"/><Relationship Id="rId51" Type="http://schemas.openxmlformats.org/officeDocument/2006/relationships/image" Target="../media/image48.svg"/><Relationship Id="rId3" Type="http://schemas.openxmlformats.org/officeDocument/2006/relationships/image" Target="../media/image67.svg"/><Relationship Id="rId12" Type="http://schemas.openxmlformats.org/officeDocument/2006/relationships/image" Target="../media/image9.png"/><Relationship Id="rId17" Type="http://schemas.openxmlformats.org/officeDocument/2006/relationships/image" Target="../media/image14.svg"/><Relationship Id="rId25" Type="http://schemas.openxmlformats.org/officeDocument/2006/relationships/image" Target="../media/image22.svg"/><Relationship Id="rId33" Type="http://schemas.openxmlformats.org/officeDocument/2006/relationships/image" Target="../media/image30.svg"/><Relationship Id="rId38" Type="http://schemas.openxmlformats.org/officeDocument/2006/relationships/image" Target="../media/image35.png"/><Relationship Id="rId46" Type="http://schemas.openxmlformats.org/officeDocument/2006/relationships/image" Target="../media/image43.png"/><Relationship Id="rId59" Type="http://schemas.openxmlformats.org/officeDocument/2006/relationships/image" Target="../media/image56.svg"/><Relationship Id="rId20" Type="http://schemas.openxmlformats.org/officeDocument/2006/relationships/image" Target="../media/image17.png"/><Relationship Id="rId41" Type="http://schemas.openxmlformats.org/officeDocument/2006/relationships/image" Target="../media/image38.svg"/><Relationship Id="rId54" Type="http://schemas.openxmlformats.org/officeDocument/2006/relationships/image" Target="../media/image51.png"/><Relationship Id="rId62" Type="http://schemas.openxmlformats.org/officeDocument/2006/relationships/image" Target="../media/image5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15" Type="http://schemas.openxmlformats.org/officeDocument/2006/relationships/image" Target="../media/image12.svg"/><Relationship Id="rId23" Type="http://schemas.openxmlformats.org/officeDocument/2006/relationships/image" Target="../media/image20.svg"/><Relationship Id="rId28" Type="http://schemas.openxmlformats.org/officeDocument/2006/relationships/image" Target="../media/image25.png"/><Relationship Id="rId36" Type="http://schemas.openxmlformats.org/officeDocument/2006/relationships/image" Target="../media/image33.png"/><Relationship Id="rId49" Type="http://schemas.openxmlformats.org/officeDocument/2006/relationships/image" Target="../media/image46.png"/><Relationship Id="rId57" Type="http://schemas.openxmlformats.org/officeDocument/2006/relationships/image" Target="../media/image54.svg"/><Relationship Id="rId10" Type="http://schemas.openxmlformats.org/officeDocument/2006/relationships/image" Target="../media/image7.png"/><Relationship Id="rId31" Type="http://schemas.openxmlformats.org/officeDocument/2006/relationships/image" Target="../media/image28.svg"/><Relationship Id="rId44" Type="http://schemas.openxmlformats.org/officeDocument/2006/relationships/image" Target="../media/image41.png"/><Relationship Id="rId52" Type="http://schemas.openxmlformats.org/officeDocument/2006/relationships/image" Target="../media/image49.png"/><Relationship Id="rId60" Type="http://schemas.openxmlformats.org/officeDocument/2006/relationships/image" Target="../media/image57.png"/><Relationship Id="rId65" Type="http://schemas.openxmlformats.org/officeDocument/2006/relationships/image" Target="../media/image62.svg"/><Relationship Id="rId4" Type="http://schemas.openxmlformats.org/officeDocument/2006/relationships/image" Target="../media/image1.png"/><Relationship Id="rId9" Type="http://schemas.openxmlformats.org/officeDocument/2006/relationships/image" Target="../media/image6.svg"/><Relationship Id="rId13" Type="http://schemas.openxmlformats.org/officeDocument/2006/relationships/image" Target="../media/image10.svg"/><Relationship Id="rId18" Type="http://schemas.openxmlformats.org/officeDocument/2006/relationships/image" Target="../media/image15.png"/><Relationship Id="rId39" Type="http://schemas.openxmlformats.org/officeDocument/2006/relationships/image" Target="../media/image36.sv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130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9.svg"/><Relationship Id="rId5" Type="http://schemas.openxmlformats.org/officeDocument/2006/relationships/image" Target="../media/image128.png"/><Relationship Id="rId4" Type="http://schemas.openxmlformats.org/officeDocument/2006/relationships/image" Target="../media/image67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5.svg"/><Relationship Id="rId4" Type="http://schemas.openxmlformats.org/officeDocument/2006/relationships/image" Target="../media/image64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svg"/><Relationship Id="rId2" Type="http://schemas.openxmlformats.org/officeDocument/2006/relationships/image" Target="../media/image20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2.svg"/><Relationship Id="rId4" Type="http://schemas.openxmlformats.org/officeDocument/2006/relationships/image" Target="../media/image61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0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2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0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5.sv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3" Type="http://schemas.openxmlformats.org/officeDocument/2006/relationships/image" Target="../media/image65.svg"/><Relationship Id="rId7" Type="http://schemas.openxmlformats.org/officeDocument/2006/relationships/image" Target="../media/image209.png"/><Relationship Id="rId2" Type="http://schemas.openxmlformats.org/officeDocument/2006/relationships/image" Target="../media/image6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8.png"/><Relationship Id="rId5" Type="http://schemas.openxmlformats.org/officeDocument/2006/relationships/image" Target="../media/image207.png"/><Relationship Id="rId4" Type="http://schemas.openxmlformats.org/officeDocument/2006/relationships/image" Target="../media/image206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Ponuka-claim-02">
    <p:bg>
      <p:bgPr>
        <a:solidFill>
          <a:srgbClr val="3E0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5">
            <a:extLst>
              <a:ext uri="{FF2B5EF4-FFF2-40B4-BE49-F238E27FC236}">
                <a16:creationId xmlns:a16="http://schemas.microsoft.com/office/drawing/2014/main" id="{AECB3F61-108B-D197-9F61-B1B2F4754C2E}"/>
              </a:ext>
            </a:extLst>
          </p:cNvPr>
          <p:cNvSpPr/>
          <p:nvPr/>
        </p:nvSpPr>
        <p:spPr>
          <a:xfrm>
            <a:off x="7988260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z="450"/>
          </a:p>
        </p:txBody>
      </p:sp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96828" y="2241488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Subtitle</a:t>
            </a:r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0AA74A4E-6D10-9A2D-9777-98C7907BBDF1}"/>
              </a:ext>
            </a:extLst>
          </p:cNvPr>
          <p:cNvGrpSpPr/>
          <p:nvPr/>
        </p:nvGrpSpPr>
        <p:grpSpPr>
          <a:xfrm>
            <a:off x="1365244" y="406742"/>
            <a:ext cx="4889475" cy="5074509"/>
            <a:chOff x="2730841" y="813484"/>
            <a:chExt cx="9780223" cy="10149017"/>
          </a:xfrm>
        </p:grpSpPr>
        <p:pic>
          <p:nvPicPr>
            <p:cNvPr id="112" name="Image 4" descr=" ">
              <a:extLst>
                <a:ext uri="{FF2B5EF4-FFF2-40B4-BE49-F238E27FC236}">
                  <a16:creationId xmlns:a16="http://schemas.microsoft.com/office/drawing/2014/main" id="{04403732-8DA4-A660-C3C7-DA827455B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146821" y="4177867"/>
              <a:ext cx="468526" cy="805018"/>
            </a:xfrm>
            <a:prstGeom prst="rect">
              <a:avLst/>
            </a:prstGeom>
          </p:spPr>
        </p:pic>
        <p:pic>
          <p:nvPicPr>
            <p:cNvPr id="113" name="Image 5" descr=" ">
              <a:extLst>
                <a:ext uri="{FF2B5EF4-FFF2-40B4-BE49-F238E27FC236}">
                  <a16:creationId xmlns:a16="http://schemas.microsoft.com/office/drawing/2014/main" id="{42E94FD4-D99C-130D-EDD8-5B2BE9E15E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693157" y="3788915"/>
              <a:ext cx="230033" cy="1193997"/>
            </a:xfrm>
            <a:prstGeom prst="rect">
              <a:avLst/>
            </a:prstGeom>
          </p:spPr>
        </p:pic>
        <p:pic>
          <p:nvPicPr>
            <p:cNvPr id="114" name="Image 6" descr=" ">
              <a:extLst>
                <a:ext uri="{FF2B5EF4-FFF2-40B4-BE49-F238E27FC236}">
                  <a16:creationId xmlns:a16="http://schemas.microsoft.com/office/drawing/2014/main" id="{A092C1E0-F2E2-2CF2-54DE-F7BBB0B43C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7048376" y="4162673"/>
              <a:ext cx="793279" cy="837151"/>
            </a:xfrm>
            <a:prstGeom prst="rect">
              <a:avLst/>
            </a:prstGeom>
          </p:spPr>
        </p:pic>
        <p:pic>
          <p:nvPicPr>
            <p:cNvPr id="115" name="Image 7" descr=" ">
              <a:extLst>
                <a:ext uri="{FF2B5EF4-FFF2-40B4-BE49-F238E27FC236}">
                  <a16:creationId xmlns:a16="http://schemas.microsoft.com/office/drawing/2014/main" id="{D832B32D-A448-205E-E370-B0D3D089822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660182" y="4162673"/>
              <a:ext cx="793279" cy="837151"/>
            </a:xfrm>
            <a:prstGeom prst="rect">
              <a:avLst/>
            </a:prstGeom>
          </p:spPr>
        </p:pic>
        <p:pic>
          <p:nvPicPr>
            <p:cNvPr id="116" name="Image 8" descr=" ">
              <a:extLst>
                <a:ext uri="{FF2B5EF4-FFF2-40B4-BE49-F238E27FC236}">
                  <a16:creationId xmlns:a16="http://schemas.microsoft.com/office/drawing/2014/main" id="{2274C6D7-D52F-1174-C983-6C90A464E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9610785" y="4162673"/>
              <a:ext cx="720548" cy="820239"/>
            </a:xfrm>
            <a:prstGeom prst="rect">
              <a:avLst/>
            </a:prstGeom>
          </p:spPr>
        </p:pic>
        <p:pic>
          <p:nvPicPr>
            <p:cNvPr id="117" name="Image 9" descr=" ">
              <a:extLst>
                <a:ext uri="{FF2B5EF4-FFF2-40B4-BE49-F238E27FC236}">
                  <a16:creationId xmlns:a16="http://schemas.microsoft.com/office/drawing/2014/main" id="{A0B33770-E0ED-2408-DAC7-BD5A0A47C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0492014" y="3788915"/>
              <a:ext cx="230033" cy="1193997"/>
            </a:xfrm>
            <a:prstGeom prst="rect">
              <a:avLst/>
            </a:prstGeom>
          </p:spPr>
        </p:pic>
        <p:pic>
          <p:nvPicPr>
            <p:cNvPr id="118" name="Image 10" descr=" ">
              <a:extLst>
                <a:ext uri="{FF2B5EF4-FFF2-40B4-BE49-F238E27FC236}">
                  <a16:creationId xmlns:a16="http://schemas.microsoft.com/office/drawing/2014/main" id="{915FAC91-C61D-587C-BF15-76A4E15442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0848889" y="4162673"/>
              <a:ext cx="813575" cy="837151"/>
            </a:xfrm>
            <a:prstGeom prst="rect">
              <a:avLst/>
            </a:prstGeom>
          </p:spPr>
        </p:pic>
        <p:pic>
          <p:nvPicPr>
            <p:cNvPr id="119" name="Image 11" descr=" ">
              <a:extLst>
                <a:ext uri="{FF2B5EF4-FFF2-40B4-BE49-F238E27FC236}">
                  <a16:creationId xmlns:a16="http://schemas.microsoft.com/office/drawing/2014/main" id="{5E746BD5-3556-AD02-C406-CC6CDF8E5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4978880" y="5665969"/>
              <a:ext cx="729005" cy="837151"/>
            </a:xfrm>
            <a:prstGeom prst="rect">
              <a:avLst/>
            </a:prstGeom>
          </p:spPr>
        </p:pic>
        <p:pic>
          <p:nvPicPr>
            <p:cNvPr id="120" name="Image 12" descr=" ">
              <a:extLst>
                <a:ext uri="{FF2B5EF4-FFF2-40B4-BE49-F238E27FC236}">
                  <a16:creationId xmlns:a16="http://schemas.microsoft.com/office/drawing/2014/main" id="{33A8066E-C6AE-71D3-3DFD-2487D06BF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5849968" y="5278678"/>
              <a:ext cx="152230" cy="1207527"/>
            </a:xfrm>
            <a:prstGeom prst="rect">
              <a:avLst/>
            </a:prstGeom>
          </p:spPr>
        </p:pic>
        <p:pic>
          <p:nvPicPr>
            <p:cNvPr id="121" name="Image 13" descr=" ">
              <a:extLst>
                <a:ext uri="{FF2B5EF4-FFF2-40B4-BE49-F238E27FC236}">
                  <a16:creationId xmlns:a16="http://schemas.microsoft.com/office/drawing/2014/main" id="{9FDE039F-8731-1D11-255C-EF8DB83A1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6164602" y="5665969"/>
              <a:ext cx="838947" cy="837151"/>
            </a:xfrm>
            <a:prstGeom prst="rect">
              <a:avLst/>
            </a:prstGeom>
          </p:spPr>
        </p:pic>
        <p:pic>
          <p:nvPicPr>
            <p:cNvPr id="122" name="Image 14" descr=" ">
              <a:extLst>
                <a:ext uri="{FF2B5EF4-FFF2-40B4-BE49-F238E27FC236}">
                  <a16:creationId xmlns:a16="http://schemas.microsoft.com/office/drawing/2014/main" id="{4B7904FF-5F7A-422D-A7ED-2E9ECF7CB7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8953645" y="5665969"/>
              <a:ext cx="793279" cy="837151"/>
            </a:xfrm>
            <a:prstGeom prst="rect">
              <a:avLst/>
            </a:prstGeom>
          </p:spPr>
        </p:pic>
        <p:pic>
          <p:nvPicPr>
            <p:cNvPr id="123" name="Image 15" descr=" ">
              <a:extLst>
                <a:ext uri="{FF2B5EF4-FFF2-40B4-BE49-F238E27FC236}">
                  <a16:creationId xmlns:a16="http://schemas.microsoft.com/office/drawing/2014/main" id="{CFFEFA07-9BD4-922A-0B69-8633AD6E9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10196838" y="5665969"/>
              <a:ext cx="813575" cy="837151"/>
            </a:xfrm>
            <a:prstGeom prst="rect">
              <a:avLst/>
            </a:prstGeom>
          </p:spPr>
        </p:pic>
        <p:pic>
          <p:nvPicPr>
            <p:cNvPr id="124" name="Image 16" descr=" ">
              <a:extLst>
                <a:ext uri="{FF2B5EF4-FFF2-40B4-BE49-F238E27FC236}">
                  <a16:creationId xmlns:a16="http://schemas.microsoft.com/office/drawing/2014/main" id="{FDF40F12-52A2-A017-42DA-C14F7BE26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0946114" y="5292220"/>
              <a:ext cx="483749" cy="1530548"/>
            </a:xfrm>
            <a:prstGeom prst="rect">
              <a:avLst/>
            </a:prstGeom>
          </p:spPr>
        </p:pic>
        <p:pic>
          <p:nvPicPr>
            <p:cNvPr id="125" name="Image 17" descr=" ">
              <a:extLst>
                <a:ext uri="{FF2B5EF4-FFF2-40B4-BE49-F238E27FC236}">
                  <a16:creationId xmlns:a16="http://schemas.microsoft.com/office/drawing/2014/main" id="{60AAD149-D748-C6DA-18F0-DE2068477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4708270" y="7169274"/>
              <a:ext cx="720548" cy="820238"/>
            </a:xfrm>
            <a:prstGeom prst="rect">
              <a:avLst/>
            </a:prstGeom>
          </p:spPr>
        </p:pic>
        <p:pic>
          <p:nvPicPr>
            <p:cNvPr id="126" name="Image 18" descr=" ">
              <a:extLst>
                <a:ext uri="{FF2B5EF4-FFF2-40B4-BE49-F238E27FC236}">
                  <a16:creationId xmlns:a16="http://schemas.microsoft.com/office/drawing/2014/main" id="{44AB6BCB-4D7C-B768-BA3D-B719E0A93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6602661" y="6781969"/>
              <a:ext cx="811884" cy="1224439"/>
            </a:xfrm>
            <a:prstGeom prst="rect">
              <a:avLst/>
            </a:prstGeom>
          </p:spPr>
        </p:pic>
        <p:pic>
          <p:nvPicPr>
            <p:cNvPr id="127" name="Image 19" descr=" ">
              <a:extLst>
                <a:ext uri="{FF2B5EF4-FFF2-40B4-BE49-F238E27FC236}">
                  <a16:creationId xmlns:a16="http://schemas.microsoft.com/office/drawing/2014/main" id="{87426E8F-579C-2526-F55A-25E48E44F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7578603" y="6781969"/>
              <a:ext cx="152230" cy="1207526"/>
            </a:xfrm>
            <a:prstGeom prst="rect">
              <a:avLst/>
            </a:prstGeom>
          </p:spPr>
        </p:pic>
        <p:pic>
          <p:nvPicPr>
            <p:cNvPr id="128" name="Image 20" descr=" ">
              <a:extLst>
                <a:ext uri="{FF2B5EF4-FFF2-40B4-BE49-F238E27FC236}">
                  <a16:creationId xmlns:a16="http://schemas.microsoft.com/office/drawing/2014/main" id="{A26B862E-4B6A-DFD5-ED5A-629368C85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7945559" y="6781969"/>
              <a:ext cx="265555" cy="1207526"/>
            </a:xfrm>
            <a:prstGeom prst="rect">
              <a:avLst/>
            </a:prstGeom>
          </p:spPr>
        </p:pic>
        <p:pic>
          <p:nvPicPr>
            <p:cNvPr id="129" name="Image 21" descr=" ">
              <a:extLst>
                <a:ext uri="{FF2B5EF4-FFF2-40B4-BE49-F238E27FC236}">
                  <a16:creationId xmlns:a16="http://schemas.microsoft.com/office/drawing/2014/main" id="{1E579D9B-A135-A044-0A7B-7A4BDE78F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8248326" y="7186152"/>
              <a:ext cx="656271" cy="803327"/>
            </a:xfrm>
            <a:prstGeom prst="rect">
              <a:avLst/>
            </a:prstGeom>
          </p:spPr>
        </p:pic>
        <p:pic>
          <p:nvPicPr>
            <p:cNvPr id="130" name="Image 22" descr=" ">
              <a:extLst>
                <a:ext uri="{FF2B5EF4-FFF2-40B4-BE49-F238E27FC236}">
                  <a16:creationId xmlns:a16="http://schemas.microsoft.com/office/drawing/2014/main" id="{C86EAF90-9090-E982-7FAA-BE44A281D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9843374" y="7186152"/>
              <a:ext cx="688410" cy="820239"/>
            </a:xfrm>
            <a:prstGeom prst="rect">
              <a:avLst/>
            </a:prstGeom>
          </p:spPr>
        </p:pic>
        <p:pic>
          <p:nvPicPr>
            <p:cNvPr id="131" name="Image 23" descr=" ">
              <a:extLst>
                <a:ext uri="{FF2B5EF4-FFF2-40B4-BE49-F238E27FC236}">
                  <a16:creationId xmlns:a16="http://schemas.microsoft.com/office/drawing/2014/main" id="{428F20C5-D35B-5068-4166-085EEC8F88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7145614" y="5682847"/>
              <a:ext cx="688410" cy="820239"/>
            </a:xfrm>
            <a:prstGeom prst="rect">
              <a:avLst/>
            </a:prstGeom>
          </p:spPr>
        </p:pic>
        <p:pic>
          <p:nvPicPr>
            <p:cNvPr id="132" name="Image 24" descr=" ">
              <a:extLst>
                <a:ext uri="{FF2B5EF4-FFF2-40B4-BE49-F238E27FC236}">
                  <a16:creationId xmlns:a16="http://schemas.microsoft.com/office/drawing/2014/main" id="{24A0E3B5-6878-1C7C-2914-DF48F696A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4773387" y="3809172"/>
              <a:ext cx="877848" cy="1173703"/>
            </a:xfrm>
            <a:prstGeom prst="rect">
              <a:avLst/>
            </a:prstGeom>
          </p:spPr>
        </p:pic>
        <p:pic>
          <p:nvPicPr>
            <p:cNvPr id="133" name="Image 25" descr=" ">
              <a:extLst>
                <a:ext uri="{FF2B5EF4-FFF2-40B4-BE49-F238E27FC236}">
                  <a16:creationId xmlns:a16="http://schemas.microsoft.com/office/drawing/2014/main" id="{B1771AB6-5E2A-5538-115A-81916B7BA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7979385" y="5278687"/>
              <a:ext cx="813575" cy="1224439"/>
            </a:xfrm>
            <a:prstGeom prst="rect">
              <a:avLst/>
            </a:prstGeom>
          </p:spPr>
        </p:pic>
        <p:pic>
          <p:nvPicPr>
            <p:cNvPr id="134" name="Image 26" descr=" ">
              <a:extLst>
                <a:ext uri="{FF2B5EF4-FFF2-40B4-BE49-F238E27FC236}">
                  <a16:creationId xmlns:a16="http://schemas.microsoft.com/office/drawing/2014/main" id="{A92D4FB8-C6C5-85E4-408A-70442E604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/>
            <a:stretch>
              <a:fillRect/>
            </a:stretch>
          </p:blipFill>
          <p:spPr>
            <a:xfrm>
              <a:off x="3030823" y="1113132"/>
              <a:ext cx="9480241" cy="9849369"/>
            </a:xfrm>
            <a:prstGeom prst="rect">
              <a:avLst/>
            </a:prstGeom>
          </p:spPr>
        </p:pic>
        <p:pic>
          <p:nvPicPr>
            <p:cNvPr id="135" name="Image 27" descr=" ">
              <a:extLst>
                <a:ext uri="{FF2B5EF4-FFF2-40B4-BE49-F238E27FC236}">
                  <a16:creationId xmlns:a16="http://schemas.microsoft.com/office/drawing/2014/main" id="{B269DD22-6A8C-65D8-1A9B-EC84D48E17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2730841" y="813484"/>
              <a:ext cx="9480240" cy="9849153"/>
            </a:xfrm>
            <a:prstGeom prst="rect">
              <a:avLst/>
            </a:prstGeom>
          </p:spPr>
        </p:pic>
        <p:pic>
          <p:nvPicPr>
            <p:cNvPr id="136" name="Image 28" descr=" ">
              <a:extLst>
                <a:ext uri="{FF2B5EF4-FFF2-40B4-BE49-F238E27FC236}">
                  <a16:creationId xmlns:a16="http://schemas.microsoft.com/office/drawing/2014/main" id="{09D81F78-615D-7D73-3CCA-FBABEF61F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>
              <a:extLst>
                <a:ext uri="{96DAC541-7B7A-43D3-8B79-37D633B846F1}">
                  <asvg:svgBlip xmlns:asvg="http://schemas.microsoft.com/office/drawing/2016/SVG/main" r:embed="rId49"/>
                </a:ext>
              </a:extLst>
            </a:blip>
            <a:stretch>
              <a:fillRect/>
            </a:stretch>
          </p:blipFill>
          <p:spPr>
            <a:xfrm>
              <a:off x="3587693" y="3809171"/>
              <a:ext cx="916753" cy="1173703"/>
            </a:xfrm>
            <a:prstGeom prst="rect">
              <a:avLst/>
            </a:prstGeom>
          </p:spPr>
        </p:pic>
        <p:pic>
          <p:nvPicPr>
            <p:cNvPr id="137" name="Image 29" descr=" ">
              <a:extLst>
                <a:ext uri="{FF2B5EF4-FFF2-40B4-BE49-F238E27FC236}">
                  <a16:creationId xmlns:a16="http://schemas.microsoft.com/office/drawing/2014/main" id="{414A96E3-1532-DDF6-C5EA-40D9F97A8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5575957" y="7169260"/>
              <a:ext cx="813575" cy="837151"/>
            </a:xfrm>
            <a:prstGeom prst="rect">
              <a:avLst/>
            </a:prstGeom>
          </p:spPr>
        </p:pic>
        <p:pic>
          <p:nvPicPr>
            <p:cNvPr id="138" name="Image 30" descr=" ">
              <a:extLst>
                <a:ext uri="{FF2B5EF4-FFF2-40B4-BE49-F238E27FC236}">
                  <a16:creationId xmlns:a16="http://schemas.microsoft.com/office/drawing/2014/main" id="{6396E3DE-AC6F-89EA-D419-E9466C0E4F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9060201" y="6781981"/>
              <a:ext cx="710399" cy="1207526"/>
            </a:xfrm>
            <a:prstGeom prst="rect">
              <a:avLst/>
            </a:prstGeom>
          </p:spPr>
        </p:pic>
        <p:pic>
          <p:nvPicPr>
            <p:cNvPr id="139" name="Image 31" descr=" ">
              <a:extLst>
                <a:ext uri="{FF2B5EF4-FFF2-40B4-BE49-F238E27FC236}">
                  <a16:creationId xmlns:a16="http://schemas.microsoft.com/office/drawing/2014/main" id="{05CBB4EE-234D-AA1F-AE92-1BDD4CEAB5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3739073" y="5682846"/>
              <a:ext cx="827107" cy="803327"/>
            </a:xfrm>
            <a:prstGeom prst="rect">
              <a:avLst/>
            </a:prstGeom>
          </p:spPr>
        </p:pic>
        <p:pic>
          <p:nvPicPr>
            <p:cNvPr id="140" name="Image 32" descr=" ">
              <a:extLst>
                <a:ext uri="{FF2B5EF4-FFF2-40B4-BE49-F238E27FC236}">
                  <a16:creationId xmlns:a16="http://schemas.microsoft.com/office/drawing/2014/main" id="{3D8ABF7F-8041-B19B-E645-B0EF7F1999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7927878" y="3775372"/>
              <a:ext cx="622443" cy="1224439"/>
            </a:xfrm>
            <a:prstGeom prst="rect">
              <a:avLst/>
            </a:prstGeom>
          </p:spPr>
        </p:pic>
        <p:pic>
          <p:nvPicPr>
            <p:cNvPr id="141" name="Image 33" descr=" ">
              <a:extLst>
                <a:ext uri="{FF2B5EF4-FFF2-40B4-BE49-F238E27FC236}">
                  <a16:creationId xmlns:a16="http://schemas.microsoft.com/office/drawing/2014/main" id="{DC048BAD-6B17-D18E-C334-0FEB6E010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5262867" y="8791644"/>
              <a:ext cx="1807982" cy="1807756"/>
            </a:xfrm>
            <a:prstGeom prst="rect">
              <a:avLst/>
            </a:prstGeom>
          </p:spPr>
        </p:pic>
        <p:pic>
          <p:nvPicPr>
            <p:cNvPr id="142" name="Image 34" descr=" ">
              <a:extLst>
                <a:ext uri="{FF2B5EF4-FFF2-40B4-BE49-F238E27FC236}">
                  <a16:creationId xmlns:a16="http://schemas.microsoft.com/office/drawing/2014/main" id="{5A0C6A96-01D4-D260-958D-DF9576BEB7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8207753" y="1100299"/>
              <a:ext cx="1809226" cy="1809000"/>
            </a:xfrm>
            <a:prstGeom prst="rect">
              <a:avLst/>
            </a:prstGeom>
          </p:spPr>
        </p:pic>
      </p:grpSp>
      <p:pic>
        <p:nvPicPr>
          <p:cNvPr id="143" name="Graphic 142">
            <a:extLst>
              <a:ext uri="{FF2B5EF4-FFF2-40B4-BE49-F238E27FC236}">
                <a16:creationId xmlns:a16="http://schemas.microsoft.com/office/drawing/2014/main" id="{EE1E3401-0D66-4F64-57AD-C02E24565854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96DAC541-7B7A-43D3-8B79-37D633B846F1}">
                <asvg:svgBlip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2900289" y="5865295"/>
            <a:ext cx="1810057" cy="433451"/>
          </a:xfrm>
          <a:prstGeom prst="rect">
            <a:avLst/>
          </a:prstGeom>
        </p:spPr>
      </p:pic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A9207B3F-F7B2-B7DD-81E7-5FA13B04F8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96827" y="839995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2583533"/>
      </p:ext>
    </p:extLst>
  </p:cSld>
  <p:clrMapOvr>
    <a:masterClrMapping/>
  </p:clrMapOvr>
  <p:transition spd="med">
    <p:pull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ontent-blank-element-bad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 descr=" ">
            <a:extLst>
              <a:ext uri="{FF2B5EF4-FFF2-40B4-BE49-F238E27FC236}">
                <a16:creationId xmlns:a16="http://schemas.microsoft.com/office/drawing/2014/main" id="{E8676C2B-7530-3439-C877-FAE31FC97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750"/>
            <a:ext cx="3004291" cy="619125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37FE4182-1B06-6947-5886-74075310BF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4" y="654050"/>
            <a:ext cx="10992852" cy="11193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5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Headline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FA7FD561-A53A-EE5A-8559-AFC686617A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574" y="1752600"/>
            <a:ext cx="10992852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Subheadline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792F4A-2C7E-748D-C9EA-45CDD7AB0D79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295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ntent-blank-element-badg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 descr=" ">
            <a:extLst>
              <a:ext uri="{FF2B5EF4-FFF2-40B4-BE49-F238E27FC236}">
                <a16:creationId xmlns:a16="http://schemas.microsoft.com/office/drawing/2014/main" id="{E8676C2B-7530-3439-C877-FAE31FC97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750"/>
            <a:ext cx="3004291" cy="619125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37FE4182-1B06-6947-5886-74075310BF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4" y="654050"/>
            <a:ext cx="10992852" cy="11193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5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Headline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FA7FD561-A53A-EE5A-8559-AFC686617A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574" y="1752600"/>
            <a:ext cx="10992852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Subheadline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792F4A-2C7E-748D-C9EA-45CDD7AB0D79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49285"/>
      </p:ext>
    </p:extLst>
  </p:cSld>
  <p:clrMapOvr>
    <a:masterClrMapping/>
  </p:clrMapOvr>
  <p:transition spd="med">
    <p:pull/>
  </p:transition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onuka-claim-01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33769FE3-AE3E-A8B2-9E07-EBFE89082CC1}"/>
              </a:ext>
            </a:extLst>
          </p:cNvPr>
          <p:cNvSpPr/>
          <p:nvPr/>
        </p:nvSpPr>
        <p:spPr>
          <a:xfrm>
            <a:off x="488948" y="508000"/>
            <a:ext cx="4281366" cy="5842000"/>
          </a:xfrm>
          <a:prstGeom prst="roundRect">
            <a:avLst>
              <a:gd name="adj" fmla="val 4077"/>
            </a:avLst>
          </a:prstGeom>
          <a:solidFill>
            <a:srgbClr val="FCFCF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sp>
        <p:nvSpPr>
          <p:cNvPr id="68" name="Round Same Side Corner Rectangle 67">
            <a:extLst>
              <a:ext uri="{FF2B5EF4-FFF2-40B4-BE49-F238E27FC236}">
                <a16:creationId xmlns:a16="http://schemas.microsoft.com/office/drawing/2014/main" id="{3D71A19B-63D1-4A95-15B0-02D7BA1886D1}"/>
              </a:ext>
            </a:extLst>
          </p:cNvPr>
          <p:cNvSpPr/>
          <p:nvPr/>
        </p:nvSpPr>
        <p:spPr>
          <a:xfrm rot="10800000">
            <a:off x="488947" y="5311047"/>
            <a:ext cx="4281366" cy="1043215"/>
          </a:xfrm>
          <a:prstGeom prst="round2SameRect">
            <a:avLst>
              <a:gd name="adj1" fmla="val 18383"/>
              <a:gd name="adj2" fmla="val 0"/>
            </a:avLst>
          </a:prstGeom>
          <a:solidFill>
            <a:srgbClr val="CAB9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5B3B4464-37F2-D7F4-46B9-ED438D9FF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12610" y="4762500"/>
            <a:ext cx="1092057" cy="10922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2856302-D8D6-57E4-32C3-3390119A0B3B}"/>
              </a:ext>
            </a:extLst>
          </p:cNvPr>
          <p:cNvGrpSpPr/>
          <p:nvPr/>
        </p:nvGrpSpPr>
        <p:grpSpPr>
          <a:xfrm>
            <a:off x="5846534" y="508000"/>
            <a:ext cx="5393834" cy="5597953"/>
            <a:chOff x="11694590" y="1015998"/>
            <a:chExt cx="10789072" cy="11195905"/>
          </a:xfrm>
        </p:grpSpPr>
        <p:pic>
          <p:nvPicPr>
            <p:cNvPr id="9" name="Image 13" descr=" ">
              <a:extLst>
                <a:ext uri="{FF2B5EF4-FFF2-40B4-BE49-F238E27FC236}">
                  <a16:creationId xmlns:a16="http://schemas.microsoft.com/office/drawing/2014/main" id="{54C80B8B-E728-3C5D-57BB-70C03AFB2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5462928" y="4727422"/>
              <a:ext cx="516855" cy="888057"/>
            </a:xfrm>
            <a:prstGeom prst="rect">
              <a:avLst/>
            </a:prstGeom>
          </p:spPr>
        </p:pic>
        <p:pic>
          <p:nvPicPr>
            <p:cNvPr id="10" name="Image 14" descr=" ">
              <a:extLst>
                <a:ext uri="{FF2B5EF4-FFF2-40B4-BE49-F238E27FC236}">
                  <a16:creationId xmlns:a16="http://schemas.microsoft.com/office/drawing/2014/main" id="{6C436D43-D939-9A96-B6CB-5C46820FC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065615" y="4298348"/>
              <a:ext cx="253762" cy="1317160"/>
            </a:xfrm>
            <a:prstGeom prst="rect">
              <a:avLst/>
            </a:prstGeom>
          </p:spPr>
        </p:pic>
        <p:pic>
          <p:nvPicPr>
            <p:cNvPr id="11" name="Image 15" descr=" ">
              <a:extLst>
                <a:ext uri="{FF2B5EF4-FFF2-40B4-BE49-F238E27FC236}">
                  <a16:creationId xmlns:a16="http://schemas.microsoft.com/office/drawing/2014/main" id="{911B2295-85BB-5C13-26A4-D94B758E5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6457476" y="4710662"/>
              <a:ext cx="875107" cy="923505"/>
            </a:xfrm>
            <a:prstGeom prst="rect">
              <a:avLst/>
            </a:prstGeom>
          </p:spPr>
        </p:pic>
        <p:pic>
          <p:nvPicPr>
            <p:cNvPr id="12" name="Image 16" descr=" ">
              <a:extLst>
                <a:ext uri="{FF2B5EF4-FFF2-40B4-BE49-F238E27FC236}">
                  <a16:creationId xmlns:a16="http://schemas.microsoft.com/office/drawing/2014/main" id="{556D0C44-8993-B1E5-BD8F-CE68E20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8235541" y="4710662"/>
              <a:ext cx="875107" cy="923505"/>
            </a:xfrm>
            <a:prstGeom prst="rect">
              <a:avLst/>
            </a:prstGeom>
          </p:spPr>
        </p:pic>
        <p:pic>
          <p:nvPicPr>
            <p:cNvPr id="13" name="Image 17" descr=" ">
              <a:extLst>
                <a:ext uri="{FF2B5EF4-FFF2-40B4-BE49-F238E27FC236}">
                  <a16:creationId xmlns:a16="http://schemas.microsoft.com/office/drawing/2014/main" id="{05CE5CEA-8198-7314-47AC-04FC3254F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9284198" y="4710662"/>
              <a:ext cx="794874" cy="904848"/>
            </a:xfrm>
            <a:prstGeom prst="rect">
              <a:avLst/>
            </a:prstGeom>
          </p:spPr>
        </p:pic>
        <p:pic>
          <p:nvPicPr>
            <p:cNvPr id="14" name="Image 18" descr=" ">
              <a:extLst>
                <a:ext uri="{FF2B5EF4-FFF2-40B4-BE49-F238E27FC236}">
                  <a16:creationId xmlns:a16="http://schemas.microsoft.com/office/drawing/2014/main" id="{71D096FE-E7BB-2BA4-0259-9CC195C3FB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0256331" y="4298348"/>
              <a:ext cx="253762" cy="1317160"/>
            </a:xfrm>
            <a:prstGeom prst="rect">
              <a:avLst/>
            </a:prstGeom>
          </p:spPr>
        </p:pic>
        <p:pic>
          <p:nvPicPr>
            <p:cNvPr id="15" name="Image 19" descr=" ">
              <a:extLst>
                <a:ext uri="{FF2B5EF4-FFF2-40B4-BE49-F238E27FC236}">
                  <a16:creationId xmlns:a16="http://schemas.microsoft.com/office/drawing/2014/main" id="{1370A2D8-B799-BAD0-D3D3-14538FD4F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20650021" y="4710662"/>
              <a:ext cx="897498" cy="923505"/>
            </a:xfrm>
            <a:prstGeom prst="rect">
              <a:avLst/>
            </a:prstGeom>
          </p:spPr>
        </p:pic>
        <p:pic>
          <p:nvPicPr>
            <p:cNvPr id="16" name="Image 20" descr=" ">
              <a:extLst>
                <a:ext uri="{FF2B5EF4-FFF2-40B4-BE49-F238E27FC236}">
                  <a16:creationId xmlns:a16="http://schemas.microsoft.com/office/drawing/2014/main" id="{D78DE957-5F88-4F0F-E9C1-A841F05EB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4174510" y="6369022"/>
              <a:ext cx="804202" cy="923505"/>
            </a:xfrm>
            <a:prstGeom prst="rect">
              <a:avLst/>
            </a:prstGeom>
          </p:spPr>
        </p:pic>
        <p:pic>
          <p:nvPicPr>
            <p:cNvPr id="17" name="Image 21" descr=" ">
              <a:extLst>
                <a:ext uri="{FF2B5EF4-FFF2-40B4-BE49-F238E27FC236}">
                  <a16:creationId xmlns:a16="http://schemas.microsoft.com/office/drawing/2014/main" id="{0FE40E1E-A331-4019-C2FE-A9CA879A7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5135450" y="5941784"/>
              <a:ext cx="167932" cy="1332085"/>
            </a:xfrm>
            <a:prstGeom prst="rect">
              <a:avLst/>
            </a:prstGeom>
          </p:spPr>
        </p:pic>
        <p:pic>
          <p:nvPicPr>
            <p:cNvPr id="18" name="Image 22" descr=" ">
              <a:extLst>
                <a:ext uri="{FF2B5EF4-FFF2-40B4-BE49-F238E27FC236}">
                  <a16:creationId xmlns:a16="http://schemas.microsoft.com/office/drawing/2014/main" id="{AEDDBB0F-4268-984D-FFEF-9F331DBFB9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5482537" y="6369022"/>
              <a:ext cx="925486" cy="923505"/>
            </a:xfrm>
            <a:prstGeom prst="rect">
              <a:avLst/>
            </a:prstGeom>
          </p:spPr>
        </p:pic>
        <p:pic>
          <p:nvPicPr>
            <p:cNvPr id="19" name="Image 23" descr=" ">
              <a:extLst>
                <a:ext uri="{FF2B5EF4-FFF2-40B4-BE49-F238E27FC236}">
                  <a16:creationId xmlns:a16="http://schemas.microsoft.com/office/drawing/2014/main" id="{17C85B0C-26B4-E2F0-87C4-4E0AA5321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18559280" y="6369022"/>
              <a:ext cx="875107" cy="923505"/>
            </a:xfrm>
            <a:prstGeom prst="rect">
              <a:avLst/>
            </a:prstGeom>
          </p:spPr>
        </p:pic>
        <p:pic>
          <p:nvPicPr>
            <p:cNvPr id="20" name="Image 24" descr=" ">
              <a:extLst>
                <a:ext uri="{FF2B5EF4-FFF2-40B4-BE49-F238E27FC236}">
                  <a16:creationId xmlns:a16="http://schemas.microsoft.com/office/drawing/2014/main" id="{A40D04EB-50B1-28C1-7337-1916F71B44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9930707" y="6369022"/>
              <a:ext cx="897496" cy="923505"/>
            </a:xfrm>
            <a:prstGeom prst="rect">
              <a:avLst/>
            </a:prstGeom>
          </p:spPr>
        </p:pic>
        <p:pic>
          <p:nvPicPr>
            <p:cNvPr id="21" name="Image 25" descr=" ">
              <a:extLst>
                <a:ext uri="{FF2B5EF4-FFF2-40B4-BE49-F238E27FC236}">
                  <a16:creationId xmlns:a16="http://schemas.microsoft.com/office/drawing/2014/main" id="{A523331B-2CE1-7B90-04F2-3A078482B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20757275" y="5956722"/>
              <a:ext cx="533647" cy="1688428"/>
            </a:xfrm>
            <a:prstGeom prst="rect">
              <a:avLst/>
            </a:prstGeom>
          </p:spPr>
        </p:pic>
        <p:pic>
          <p:nvPicPr>
            <p:cNvPr id="22" name="Image 26" descr=" ">
              <a:extLst>
                <a:ext uri="{FF2B5EF4-FFF2-40B4-BE49-F238E27FC236}">
                  <a16:creationId xmlns:a16="http://schemas.microsoft.com/office/drawing/2014/main" id="{EBFC9F4C-E3F3-865C-8074-A0C4C9FD41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13875984" y="8027397"/>
              <a:ext cx="794873" cy="904848"/>
            </a:xfrm>
            <a:prstGeom prst="rect">
              <a:avLst/>
            </a:prstGeom>
          </p:spPr>
        </p:pic>
        <p:pic>
          <p:nvPicPr>
            <p:cNvPr id="23" name="Image 27" descr=" ">
              <a:extLst>
                <a:ext uri="{FF2B5EF4-FFF2-40B4-BE49-F238E27FC236}">
                  <a16:creationId xmlns:a16="http://schemas.microsoft.com/office/drawing/2014/main" id="{E0BD1737-DB1F-FD9C-ACBD-029E37E82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15965784" y="7600142"/>
              <a:ext cx="895631" cy="1350742"/>
            </a:xfrm>
            <a:prstGeom prst="rect">
              <a:avLst/>
            </a:prstGeom>
          </p:spPr>
        </p:pic>
        <p:pic>
          <p:nvPicPr>
            <p:cNvPr id="24" name="Image 28" descr=" ">
              <a:extLst>
                <a:ext uri="{FF2B5EF4-FFF2-40B4-BE49-F238E27FC236}">
                  <a16:creationId xmlns:a16="http://schemas.microsoft.com/office/drawing/2014/main" id="{5ABA4E00-24EF-AD00-1C4D-C2F5AF040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17042398" y="7600142"/>
              <a:ext cx="167932" cy="1332085"/>
            </a:xfrm>
            <a:prstGeom prst="rect">
              <a:avLst/>
            </a:prstGeom>
          </p:spPr>
        </p:pic>
        <p:pic>
          <p:nvPicPr>
            <p:cNvPr id="25" name="Image 29" descr=" ">
              <a:extLst>
                <a:ext uri="{FF2B5EF4-FFF2-40B4-BE49-F238E27FC236}">
                  <a16:creationId xmlns:a16="http://schemas.microsoft.com/office/drawing/2014/main" id="{39F8FD87-449C-12C8-3FDB-D9C519FDF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17447204" y="7600142"/>
              <a:ext cx="292946" cy="1332085"/>
            </a:xfrm>
            <a:prstGeom prst="rect">
              <a:avLst/>
            </a:prstGeom>
          </p:spPr>
        </p:pic>
        <p:pic>
          <p:nvPicPr>
            <p:cNvPr id="26" name="Image 30" descr=" ">
              <a:extLst>
                <a:ext uri="{FF2B5EF4-FFF2-40B4-BE49-F238E27FC236}">
                  <a16:creationId xmlns:a16="http://schemas.microsoft.com/office/drawing/2014/main" id="{BD455AD9-5567-D1A7-1928-4000AC5F2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17781202" y="8046014"/>
              <a:ext cx="723969" cy="886192"/>
            </a:xfrm>
            <a:prstGeom prst="rect">
              <a:avLst/>
            </a:prstGeom>
          </p:spPr>
        </p:pic>
        <p:pic>
          <p:nvPicPr>
            <p:cNvPr id="27" name="Image 31" descr=" ">
              <a:extLst>
                <a:ext uri="{FF2B5EF4-FFF2-40B4-BE49-F238E27FC236}">
                  <a16:creationId xmlns:a16="http://schemas.microsoft.com/office/drawing/2014/main" id="{4B5F9932-681D-85B0-E664-8A3F3E0E6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19540781" y="8046014"/>
              <a:ext cx="759421" cy="904848"/>
            </a:xfrm>
            <a:prstGeom prst="rect">
              <a:avLst/>
            </a:prstGeom>
          </p:spPr>
        </p:pic>
        <p:pic>
          <p:nvPicPr>
            <p:cNvPr id="28" name="Image 32" descr=" ">
              <a:extLst>
                <a:ext uri="{FF2B5EF4-FFF2-40B4-BE49-F238E27FC236}">
                  <a16:creationId xmlns:a16="http://schemas.microsoft.com/office/drawing/2014/main" id="{70086318-6DB0-00A8-040F-168D17D440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16564746" y="6387640"/>
              <a:ext cx="759421" cy="904848"/>
            </a:xfrm>
            <a:prstGeom prst="rect">
              <a:avLst/>
            </a:prstGeom>
          </p:spPr>
        </p:pic>
        <p:pic>
          <p:nvPicPr>
            <p:cNvPr id="29" name="Image 33" descr=" ">
              <a:extLst>
                <a:ext uri="{FF2B5EF4-FFF2-40B4-BE49-F238E27FC236}">
                  <a16:creationId xmlns:a16="http://schemas.microsoft.com/office/drawing/2014/main" id="{9F6A2227-6D3D-3EFA-A32D-EF86E3621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13947821" y="4320697"/>
              <a:ext cx="968401" cy="1294772"/>
            </a:xfrm>
            <a:prstGeom prst="rect">
              <a:avLst/>
            </a:prstGeom>
          </p:spPr>
        </p:pic>
        <p:pic>
          <p:nvPicPr>
            <p:cNvPr id="30" name="Image 34" descr=" ">
              <a:extLst>
                <a:ext uri="{FF2B5EF4-FFF2-40B4-BE49-F238E27FC236}">
                  <a16:creationId xmlns:a16="http://schemas.microsoft.com/office/drawing/2014/main" id="{3A61CB71-4F8C-2282-A41F-68DD6F329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17484518" y="5941795"/>
              <a:ext cx="897498" cy="1350742"/>
            </a:xfrm>
            <a:prstGeom prst="rect">
              <a:avLst/>
            </a:prstGeom>
          </p:spPr>
        </p:pic>
        <p:pic>
          <p:nvPicPr>
            <p:cNvPr id="31" name="Image 35" descr=" ">
              <a:extLst>
                <a:ext uri="{FF2B5EF4-FFF2-40B4-BE49-F238E27FC236}">
                  <a16:creationId xmlns:a16="http://schemas.microsoft.com/office/drawing/2014/main" id="{F70F244C-109B-14EE-3966-18C3E70BE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12025516" y="1346554"/>
              <a:ext cx="10458146" cy="10865349"/>
            </a:xfrm>
            <a:prstGeom prst="rect">
              <a:avLst/>
            </a:prstGeom>
          </p:spPr>
        </p:pic>
        <p:pic>
          <p:nvPicPr>
            <p:cNvPr id="32" name="Image 36" descr=" ">
              <a:extLst>
                <a:ext uri="{FF2B5EF4-FFF2-40B4-BE49-F238E27FC236}">
                  <a16:creationId xmlns:a16="http://schemas.microsoft.com/office/drawing/2014/main" id="{AE3BA3F4-0543-5C7F-CE1B-76A361FC5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11694590" y="1015998"/>
              <a:ext cx="10458146" cy="10865112"/>
            </a:xfrm>
            <a:prstGeom prst="rect">
              <a:avLst/>
            </a:prstGeom>
          </p:spPr>
        </p:pic>
        <p:pic>
          <p:nvPicPr>
            <p:cNvPr id="33" name="Image 37" descr=" ">
              <a:extLst>
                <a:ext uri="{FF2B5EF4-FFF2-40B4-BE49-F238E27FC236}">
                  <a16:creationId xmlns:a16="http://schemas.microsoft.com/office/drawing/2014/main" id="{AA93C4BD-B70B-D9E9-9FB0-DD1343F60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12639826" y="4320698"/>
              <a:ext cx="1011317" cy="1294772"/>
            </a:xfrm>
            <a:prstGeom prst="rect">
              <a:avLst/>
            </a:prstGeom>
          </p:spPr>
        </p:pic>
        <p:pic>
          <p:nvPicPr>
            <p:cNvPr id="34" name="Image 38" descr=" ">
              <a:extLst>
                <a:ext uri="{FF2B5EF4-FFF2-40B4-BE49-F238E27FC236}">
                  <a16:creationId xmlns:a16="http://schemas.microsoft.com/office/drawing/2014/main" id="{B3BA18CA-E9E4-C9F2-EB23-D54FB4326B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14833189" y="8027385"/>
              <a:ext cx="897498" cy="923505"/>
            </a:xfrm>
            <a:prstGeom prst="rect">
              <a:avLst/>
            </a:prstGeom>
          </p:spPr>
        </p:pic>
        <p:pic>
          <p:nvPicPr>
            <p:cNvPr id="35" name="Image 39" descr=" ">
              <a:extLst>
                <a:ext uri="{FF2B5EF4-FFF2-40B4-BE49-F238E27FC236}">
                  <a16:creationId xmlns:a16="http://schemas.microsoft.com/office/drawing/2014/main" id="{05878CFE-3F91-DC15-148B-AD77513D5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18676838" y="7600155"/>
              <a:ext cx="783678" cy="1332085"/>
            </a:xfrm>
            <a:prstGeom prst="rect">
              <a:avLst/>
            </a:prstGeom>
          </p:spPr>
        </p:pic>
        <p:pic>
          <p:nvPicPr>
            <p:cNvPr id="36" name="Image 40" descr=" ">
              <a:extLst>
                <a:ext uri="{FF2B5EF4-FFF2-40B4-BE49-F238E27FC236}">
                  <a16:creationId xmlns:a16="http://schemas.microsoft.com/office/drawing/2014/main" id="{BB2CEC22-74A5-4D03-79DE-B88AB01D4F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12806825" y="6387641"/>
              <a:ext cx="912424" cy="886192"/>
            </a:xfrm>
            <a:prstGeom prst="rect">
              <a:avLst/>
            </a:prstGeom>
          </p:spPr>
        </p:pic>
        <p:pic>
          <p:nvPicPr>
            <p:cNvPr id="37" name="Image 41" descr=" ">
              <a:extLst>
                <a:ext uri="{FF2B5EF4-FFF2-40B4-BE49-F238E27FC236}">
                  <a16:creationId xmlns:a16="http://schemas.microsoft.com/office/drawing/2014/main" id="{84AE764B-F21B-7BA6-9159-B107B938F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17427710" y="4283408"/>
              <a:ext cx="686650" cy="1350742"/>
            </a:xfrm>
            <a:prstGeom prst="rect">
              <a:avLst/>
            </a:prstGeom>
          </p:spPr>
        </p:pic>
        <p:pic>
          <p:nvPicPr>
            <p:cNvPr id="38" name="Image 42" descr=" ">
              <a:extLst>
                <a:ext uri="{FF2B5EF4-FFF2-40B4-BE49-F238E27FC236}">
                  <a16:creationId xmlns:a16="http://schemas.microsoft.com/office/drawing/2014/main" id="{64B9BC8D-81CA-C640-1902-1C9443945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14487804" y="9817123"/>
              <a:ext cx="1994478" cy="1994229"/>
            </a:xfrm>
            <a:prstGeom prst="rect">
              <a:avLst/>
            </a:prstGeom>
          </p:spPr>
        </p:pic>
        <p:pic>
          <p:nvPicPr>
            <p:cNvPr id="39" name="Image 43" descr=" ">
              <a:extLst>
                <a:ext uri="{FF2B5EF4-FFF2-40B4-BE49-F238E27FC236}">
                  <a16:creationId xmlns:a16="http://schemas.microsoft.com/office/drawing/2014/main" id="{8CCFD542-4A6B-9B67-8480-7579C312A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17736454" y="1332396"/>
              <a:ext cx="1995850" cy="1995601"/>
            </a:xfrm>
            <a:prstGeom prst="rect">
              <a:avLst/>
            </a:prstGeom>
          </p:spPr>
        </p:pic>
      </p:grpSp>
      <p:sp>
        <p:nvSpPr>
          <p:cNvPr id="40" name="Shape 5">
            <a:extLst>
              <a:ext uri="{FF2B5EF4-FFF2-40B4-BE49-F238E27FC236}">
                <a16:creationId xmlns:a16="http://schemas.microsoft.com/office/drawing/2014/main" id="{AECB3F61-108B-D197-9F61-B1B2F4754C2E}"/>
              </a:ext>
            </a:extLst>
          </p:cNvPr>
          <p:cNvSpPr/>
          <p:nvPr/>
        </p:nvSpPr>
        <p:spPr>
          <a:xfrm>
            <a:off x="844546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sk-SK" sz="450" noProof="1"/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01E10364-D95F-ECB6-C89E-BB3D2ADE0111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844547" y="853363"/>
            <a:ext cx="1497469" cy="355378"/>
          </a:xfrm>
          <a:prstGeom prst="rect">
            <a:avLst/>
          </a:prstGeom>
        </p:spPr>
      </p:pic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5901" y="2804852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Subtitle</a:t>
            </a:r>
          </a:p>
        </p:txBody>
      </p:sp>
      <p:sp>
        <p:nvSpPr>
          <p:cNvPr id="61" name="Text Placeholder 47">
            <a:extLst>
              <a:ext uri="{FF2B5EF4-FFF2-40B4-BE49-F238E27FC236}">
                <a16:creationId xmlns:a16="http://schemas.microsoft.com/office/drawing/2014/main" id="{163FD3A0-A709-8DDC-3828-2C864CC962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0327" y="4741263"/>
            <a:ext cx="2542765" cy="26103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Date</a:t>
            </a:r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id="{D84883D2-3A6F-766A-7583-CCB25A9F226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12474" y="4762500"/>
            <a:ext cx="1092057" cy="1092200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200"/>
            </a:lvl1pPr>
          </a:lstStyle>
          <a:p>
            <a:r>
              <a:rPr lang="en-GB" noProof="1"/>
              <a:t>Click icon to add picture</a:t>
            </a:r>
            <a:endParaRPr lang="sk-SK" noProof="1"/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80D1E8E7-63DF-1C43-8E0E-B01DD44758D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59509" y="1416214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179504643"/>
      </p:ext>
    </p:extLst>
  </p:cSld>
  <p:clrMapOvr>
    <a:masterClrMapping/>
  </p:clrMapOvr>
  <p:transition spd="med">
    <p:pull/>
  </p:transition>
  <p:hf sldNum="0"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ontent-blank-element-bad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 descr=" ">
            <a:extLst>
              <a:ext uri="{FF2B5EF4-FFF2-40B4-BE49-F238E27FC236}">
                <a16:creationId xmlns:a16="http://schemas.microsoft.com/office/drawing/2014/main" id="{E8676C2B-7530-3439-C877-FAE31FC97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750"/>
            <a:ext cx="3004291" cy="619125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37FE4182-1B06-6947-5886-74075310BF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4" y="654050"/>
            <a:ext cx="10992852" cy="11193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5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Headline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FA7FD561-A53A-EE5A-8559-AFC686617A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574" y="1752600"/>
            <a:ext cx="10992852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Subheadline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792F4A-2C7E-748D-C9EA-45CDD7AB0D79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solidFill>
                  <a:schemeClr val="tx1"/>
                </a:solidFill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solidFill>
                <a:schemeClr val="tx1"/>
              </a:solidFill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4084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/>
  </p:transition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onuka-claim-02">
    <p:bg>
      <p:bgPr>
        <a:solidFill>
          <a:srgbClr val="3E0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>
            <a:extLst>
              <a:ext uri="{FF2B5EF4-FFF2-40B4-BE49-F238E27FC236}">
                <a16:creationId xmlns:a16="http://schemas.microsoft.com/office/drawing/2014/main" id="{517C61B3-1587-9889-3390-C76BAEBD568D}"/>
              </a:ext>
            </a:extLst>
          </p:cNvPr>
          <p:cNvGrpSpPr/>
          <p:nvPr/>
        </p:nvGrpSpPr>
        <p:grpSpPr>
          <a:xfrm>
            <a:off x="7632661" y="508000"/>
            <a:ext cx="4281367" cy="5846262"/>
            <a:chOff x="978020" y="1016000"/>
            <a:chExt cx="8563848" cy="11692524"/>
          </a:xfrm>
        </p:grpSpPr>
        <p:sp>
          <p:nvSpPr>
            <p:cNvPr id="66" name="Rounded Rectangle 65">
              <a:extLst>
                <a:ext uri="{FF2B5EF4-FFF2-40B4-BE49-F238E27FC236}">
                  <a16:creationId xmlns:a16="http://schemas.microsoft.com/office/drawing/2014/main" id="{33769FE3-AE3E-A8B2-9E07-EBFE89082CC1}"/>
                </a:ext>
              </a:extLst>
            </p:cNvPr>
            <p:cNvSpPr/>
            <p:nvPr/>
          </p:nvSpPr>
          <p:spPr>
            <a:xfrm>
              <a:off x="978022" y="1016000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sp>
          <p:nvSpPr>
            <p:cNvPr id="68" name="Round Same Side Corner Rectangle 67">
              <a:extLst>
                <a:ext uri="{FF2B5EF4-FFF2-40B4-BE49-F238E27FC236}">
                  <a16:creationId xmlns:a16="http://schemas.microsoft.com/office/drawing/2014/main" id="{3D71A19B-63D1-4A95-15B0-02D7BA1886D1}"/>
                </a:ext>
              </a:extLst>
            </p:cNvPr>
            <p:cNvSpPr/>
            <p:nvPr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pic>
          <p:nvPicPr>
            <p:cNvPr id="45" name="Graphic 44">
              <a:extLst>
                <a:ext uri="{FF2B5EF4-FFF2-40B4-BE49-F238E27FC236}">
                  <a16:creationId xmlns:a16="http://schemas.microsoft.com/office/drawing/2014/main" id="{5B3B4464-37F2-D7F4-46B9-ED438D9FF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sp>
        <p:nvSpPr>
          <p:cNvPr id="40" name="Shape 5">
            <a:extLst>
              <a:ext uri="{FF2B5EF4-FFF2-40B4-BE49-F238E27FC236}">
                <a16:creationId xmlns:a16="http://schemas.microsoft.com/office/drawing/2014/main" id="{AECB3F61-108B-D197-9F61-B1B2F4754C2E}"/>
              </a:ext>
            </a:extLst>
          </p:cNvPr>
          <p:cNvSpPr/>
          <p:nvPr/>
        </p:nvSpPr>
        <p:spPr>
          <a:xfrm>
            <a:off x="7988260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z="450"/>
          </a:p>
        </p:txBody>
      </p:sp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96828" y="2241488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Subtitle</a:t>
            </a:r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id="{D84883D2-3A6F-766A-7583-CCB25A9F226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656186" y="4762500"/>
            <a:ext cx="1092057" cy="1092200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2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0AA74A4E-6D10-9A2D-9777-98C7907BBDF1}"/>
              </a:ext>
            </a:extLst>
          </p:cNvPr>
          <p:cNvGrpSpPr/>
          <p:nvPr/>
        </p:nvGrpSpPr>
        <p:grpSpPr>
          <a:xfrm>
            <a:off x="1365244" y="406742"/>
            <a:ext cx="4889475" cy="5074509"/>
            <a:chOff x="2730841" y="813484"/>
            <a:chExt cx="9780223" cy="10149017"/>
          </a:xfrm>
        </p:grpSpPr>
        <p:pic>
          <p:nvPicPr>
            <p:cNvPr id="112" name="Image 4" descr=" ">
              <a:extLst>
                <a:ext uri="{FF2B5EF4-FFF2-40B4-BE49-F238E27FC236}">
                  <a16:creationId xmlns:a16="http://schemas.microsoft.com/office/drawing/2014/main" id="{04403732-8DA4-A660-C3C7-DA827455B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46821" y="4177867"/>
              <a:ext cx="468526" cy="805018"/>
            </a:xfrm>
            <a:prstGeom prst="rect">
              <a:avLst/>
            </a:prstGeom>
          </p:spPr>
        </p:pic>
        <p:pic>
          <p:nvPicPr>
            <p:cNvPr id="113" name="Image 5" descr=" ">
              <a:extLst>
                <a:ext uri="{FF2B5EF4-FFF2-40B4-BE49-F238E27FC236}">
                  <a16:creationId xmlns:a16="http://schemas.microsoft.com/office/drawing/2014/main" id="{42E94FD4-D99C-130D-EDD8-5B2BE9E15E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93157" y="3788915"/>
              <a:ext cx="230033" cy="1193997"/>
            </a:xfrm>
            <a:prstGeom prst="rect">
              <a:avLst/>
            </a:prstGeom>
          </p:spPr>
        </p:pic>
        <p:pic>
          <p:nvPicPr>
            <p:cNvPr id="114" name="Image 6" descr=" ">
              <a:extLst>
                <a:ext uri="{FF2B5EF4-FFF2-40B4-BE49-F238E27FC236}">
                  <a16:creationId xmlns:a16="http://schemas.microsoft.com/office/drawing/2014/main" id="{A092C1E0-F2E2-2CF2-54DE-F7BBB0B43C6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048376" y="4162673"/>
              <a:ext cx="793279" cy="837151"/>
            </a:xfrm>
            <a:prstGeom prst="rect">
              <a:avLst/>
            </a:prstGeom>
          </p:spPr>
        </p:pic>
        <p:pic>
          <p:nvPicPr>
            <p:cNvPr id="115" name="Image 7" descr=" ">
              <a:extLst>
                <a:ext uri="{FF2B5EF4-FFF2-40B4-BE49-F238E27FC236}">
                  <a16:creationId xmlns:a16="http://schemas.microsoft.com/office/drawing/2014/main" id="{D832B32D-A448-205E-E370-B0D3D08982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660182" y="4162673"/>
              <a:ext cx="793279" cy="837151"/>
            </a:xfrm>
            <a:prstGeom prst="rect">
              <a:avLst/>
            </a:prstGeom>
          </p:spPr>
        </p:pic>
        <p:pic>
          <p:nvPicPr>
            <p:cNvPr id="116" name="Image 8" descr=" ">
              <a:extLst>
                <a:ext uri="{FF2B5EF4-FFF2-40B4-BE49-F238E27FC236}">
                  <a16:creationId xmlns:a16="http://schemas.microsoft.com/office/drawing/2014/main" id="{2274C6D7-D52F-1174-C983-6C90A464E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610785" y="4162673"/>
              <a:ext cx="720548" cy="820239"/>
            </a:xfrm>
            <a:prstGeom prst="rect">
              <a:avLst/>
            </a:prstGeom>
          </p:spPr>
        </p:pic>
        <p:pic>
          <p:nvPicPr>
            <p:cNvPr id="117" name="Image 9" descr=" ">
              <a:extLst>
                <a:ext uri="{FF2B5EF4-FFF2-40B4-BE49-F238E27FC236}">
                  <a16:creationId xmlns:a16="http://schemas.microsoft.com/office/drawing/2014/main" id="{A0B33770-E0ED-2408-DAC7-BD5A0A47C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0492014" y="3788915"/>
              <a:ext cx="230033" cy="1193997"/>
            </a:xfrm>
            <a:prstGeom prst="rect">
              <a:avLst/>
            </a:prstGeom>
          </p:spPr>
        </p:pic>
        <p:pic>
          <p:nvPicPr>
            <p:cNvPr id="118" name="Image 10" descr=" ">
              <a:extLst>
                <a:ext uri="{FF2B5EF4-FFF2-40B4-BE49-F238E27FC236}">
                  <a16:creationId xmlns:a16="http://schemas.microsoft.com/office/drawing/2014/main" id="{915FAC91-C61D-587C-BF15-76A4E15442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0848889" y="4162673"/>
              <a:ext cx="813575" cy="837151"/>
            </a:xfrm>
            <a:prstGeom prst="rect">
              <a:avLst/>
            </a:prstGeom>
          </p:spPr>
        </p:pic>
        <p:pic>
          <p:nvPicPr>
            <p:cNvPr id="119" name="Image 11" descr=" ">
              <a:extLst>
                <a:ext uri="{FF2B5EF4-FFF2-40B4-BE49-F238E27FC236}">
                  <a16:creationId xmlns:a16="http://schemas.microsoft.com/office/drawing/2014/main" id="{5E746BD5-3556-AD02-C406-CC6CDF8E5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4978880" y="5665969"/>
              <a:ext cx="729005" cy="837151"/>
            </a:xfrm>
            <a:prstGeom prst="rect">
              <a:avLst/>
            </a:prstGeom>
          </p:spPr>
        </p:pic>
        <p:pic>
          <p:nvPicPr>
            <p:cNvPr id="120" name="Image 12" descr=" ">
              <a:extLst>
                <a:ext uri="{FF2B5EF4-FFF2-40B4-BE49-F238E27FC236}">
                  <a16:creationId xmlns:a16="http://schemas.microsoft.com/office/drawing/2014/main" id="{33A8066E-C6AE-71D3-3DFD-2487D06BF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5849968" y="5278678"/>
              <a:ext cx="152230" cy="1207527"/>
            </a:xfrm>
            <a:prstGeom prst="rect">
              <a:avLst/>
            </a:prstGeom>
          </p:spPr>
        </p:pic>
        <p:pic>
          <p:nvPicPr>
            <p:cNvPr id="121" name="Image 13" descr=" ">
              <a:extLst>
                <a:ext uri="{FF2B5EF4-FFF2-40B4-BE49-F238E27FC236}">
                  <a16:creationId xmlns:a16="http://schemas.microsoft.com/office/drawing/2014/main" id="{9FDE039F-8731-1D11-255C-EF8DB83A1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6164602" y="5665969"/>
              <a:ext cx="838947" cy="837151"/>
            </a:xfrm>
            <a:prstGeom prst="rect">
              <a:avLst/>
            </a:prstGeom>
          </p:spPr>
        </p:pic>
        <p:pic>
          <p:nvPicPr>
            <p:cNvPr id="122" name="Image 14" descr=" ">
              <a:extLst>
                <a:ext uri="{FF2B5EF4-FFF2-40B4-BE49-F238E27FC236}">
                  <a16:creationId xmlns:a16="http://schemas.microsoft.com/office/drawing/2014/main" id="{4B7904FF-5F7A-422D-A7ED-2E9ECF7CB7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8953645" y="5665969"/>
              <a:ext cx="793279" cy="837151"/>
            </a:xfrm>
            <a:prstGeom prst="rect">
              <a:avLst/>
            </a:prstGeom>
          </p:spPr>
        </p:pic>
        <p:pic>
          <p:nvPicPr>
            <p:cNvPr id="123" name="Image 15" descr=" ">
              <a:extLst>
                <a:ext uri="{FF2B5EF4-FFF2-40B4-BE49-F238E27FC236}">
                  <a16:creationId xmlns:a16="http://schemas.microsoft.com/office/drawing/2014/main" id="{CFFEFA07-9BD4-922A-0B69-8633AD6E9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0196838" y="5665969"/>
              <a:ext cx="813575" cy="837151"/>
            </a:xfrm>
            <a:prstGeom prst="rect">
              <a:avLst/>
            </a:prstGeom>
          </p:spPr>
        </p:pic>
        <p:pic>
          <p:nvPicPr>
            <p:cNvPr id="124" name="Image 16" descr=" ">
              <a:extLst>
                <a:ext uri="{FF2B5EF4-FFF2-40B4-BE49-F238E27FC236}">
                  <a16:creationId xmlns:a16="http://schemas.microsoft.com/office/drawing/2014/main" id="{FDF40F12-52A2-A017-42DA-C14F7BE26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10946114" y="5292220"/>
              <a:ext cx="483749" cy="1530548"/>
            </a:xfrm>
            <a:prstGeom prst="rect">
              <a:avLst/>
            </a:prstGeom>
          </p:spPr>
        </p:pic>
        <p:pic>
          <p:nvPicPr>
            <p:cNvPr id="125" name="Image 17" descr=" ">
              <a:extLst>
                <a:ext uri="{FF2B5EF4-FFF2-40B4-BE49-F238E27FC236}">
                  <a16:creationId xmlns:a16="http://schemas.microsoft.com/office/drawing/2014/main" id="{60AAD149-D748-C6DA-18F0-DE2068477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4708270" y="7169274"/>
              <a:ext cx="720548" cy="820238"/>
            </a:xfrm>
            <a:prstGeom prst="rect">
              <a:avLst/>
            </a:prstGeom>
          </p:spPr>
        </p:pic>
        <p:pic>
          <p:nvPicPr>
            <p:cNvPr id="126" name="Image 18" descr=" ">
              <a:extLst>
                <a:ext uri="{FF2B5EF4-FFF2-40B4-BE49-F238E27FC236}">
                  <a16:creationId xmlns:a16="http://schemas.microsoft.com/office/drawing/2014/main" id="{44AB6BCB-4D7C-B768-BA3D-B719E0A93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6602661" y="6781969"/>
              <a:ext cx="811884" cy="1224439"/>
            </a:xfrm>
            <a:prstGeom prst="rect">
              <a:avLst/>
            </a:prstGeom>
          </p:spPr>
        </p:pic>
        <p:pic>
          <p:nvPicPr>
            <p:cNvPr id="127" name="Image 19" descr=" ">
              <a:extLst>
                <a:ext uri="{FF2B5EF4-FFF2-40B4-BE49-F238E27FC236}">
                  <a16:creationId xmlns:a16="http://schemas.microsoft.com/office/drawing/2014/main" id="{87426E8F-579C-2526-F55A-25E48E44F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7578603" y="6781969"/>
              <a:ext cx="152230" cy="1207526"/>
            </a:xfrm>
            <a:prstGeom prst="rect">
              <a:avLst/>
            </a:prstGeom>
          </p:spPr>
        </p:pic>
        <p:pic>
          <p:nvPicPr>
            <p:cNvPr id="128" name="Image 20" descr=" ">
              <a:extLst>
                <a:ext uri="{FF2B5EF4-FFF2-40B4-BE49-F238E27FC236}">
                  <a16:creationId xmlns:a16="http://schemas.microsoft.com/office/drawing/2014/main" id="{A26B862E-4B6A-DFD5-ED5A-629368C85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7945559" y="6781969"/>
              <a:ext cx="265555" cy="1207526"/>
            </a:xfrm>
            <a:prstGeom prst="rect">
              <a:avLst/>
            </a:prstGeom>
          </p:spPr>
        </p:pic>
        <p:pic>
          <p:nvPicPr>
            <p:cNvPr id="129" name="Image 21" descr=" ">
              <a:extLst>
                <a:ext uri="{FF2B5EF4-FFF2-40B4-BE49-F238E27FC236}">
                  <a16:creationId xmlns:a16="http://schemas.microsoft.com/office/drawing/2014/main" id="{1E579D9B-A135-A044-0A7B-7A4BDE78F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8248326" y="7186152"/>
              <a:ext cx="656271" cy="803327"/>
            </a:xfrm>
            <a:prstGeom prst="rect">
              <a:avLst/>
            </a:prstGeom>
          </p:spPr>
        </p:pic>
        <p:pic>
          <p:nvPicPr>
            <p:cNvPr id="130" name="Image 22" descr=" ">
              <a:extLst>
                <a:ext uri="{FF2B5EF4-FFF2-40B4-BE49-F238E27FC236}">
                  <a16:creationId xmlns:a16="http://schemas.microsoft.com/office/drawing/2014/main" id="{C86EAF90-9090-E982-7FAA-BE44A281D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9843374" y="7186152"/>
              <a:ext cx="688410" cy="820239"/>
            </a:xfrm>
            <a:prstGeom prst="rect">
              <a:avLst/>
            </a:prstGeom>
          </p:spPr>
        </p:pic>
        <p:pic>
          <p:nvPicPr>
            <p:cNvPr id="131" name="Image 23" descr=" ">
              <a:extLst>
                <a:ext uri="{FF2B5EF4-FFF2-40B4-BE49-F238E27FC236}">
                  <a16:creationId xmlns:a16="http://schemas.microsoft.com/office/drawing/2014/main" id="{428F20C5-D35B-5068-4166-085EEC8F88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7145614" y="5682847"/>
              <a:ext cx="688410" cy="820239"/>
            </a:xfrm>
            <a:prstGeom prst="rect">
              <a:avLst/>
            </a:prstGeom>
          </p:spPr>
        </p:pic>
        <p:pic>
          <p:nvPicPr>
            <p:cNvPr id="132" name="Image 24" descr=" ">
              <a:extLst>
                <a:ext uri="{FF2B5EF4-FFF2-40B4-BE49-F238E27FC236}">
                  <a16:creationId xmlns:a16="http://schemas.microsoft.com/office/drawing/2014/main" id="{24A0E3B5-6878-1C7C-2914-DF48F696A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4773387" y="3809172"/>
              <a:ext cx="877848" cy="1173703"/>
            </a:xfrm>
            <a:prstGeom prst="rect">
              <a:avLst/>
            </a:prstGeom>
          </p:spPr>
        </p:pic>
        <p:pic>
          <p:nvPicPr>
            <p:cNvPr id="133" name="Image 25" descr=" ">
              <a:extLst>
                <a:ext uri="{FF2B5EF4-FFF2-40B4-BE49-F238E27FC236}">
                  <a16:creationId xmlns:a16="http://schemas.microsoft.com/office/drawing/2014/main" id="{B1771AB6-5E2A-5538-115A-81916B7BA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7979385" y="5278687"/>
              <a:ext cx="813575" cy="1224439"/>
            </a:xfrm>
            <a:prstGeom prst="rect">
              <a:avLst/>
            </a:prstGeom>
          </p:spPr>
        </p:pic>
        <p:pic>
          <p:nvPicPr>
            <p:cNvPr id="134" name="Image 26" descr=" ">
              <a:extLst>
                <a:ext uri="{FF2B5EF4-FFF2-40B4-BE49-F238E27FC236}">
                  <a16:creationId xmlns:a16="http://schemas.microsoft.com/office/drawing/2014/main" id="{A92D4FB8-C6C5-85E4-408A-70442E604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3030823" y="1113132"/>
              <a:ext cx="9480241" cy="9849369"/>
            </a:xfrm>
            <a:prstGeom prst="rect">
              <a:avLst/>
            </a:prstGeom>
          </p:spPr>
        </p:pic>
        <p:pic>
          <p:nvPicPr>
            <p:cNvPr id="135" name="Image 27" descr=" ">
              <a:extLst>
                <a:ext uri="{FF2B5EF4-FFF2-40B4-BE49-F238E27FC236}">
                  <a16:creationId xmlns:a16="http://schemas.microsoft.com/office/drawing/2014/main" id="{B269DD22-6A8C-65D8-1A9B-EC84D48E17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2730841" y="813484"/>
              <a:ext cx="9480240" cy="9849153"/>
            </a:xfrm>
            <a:prstGeom prst="rect">
              <a:avLst/>
            </a:prstGeom>
          </p:spPr>
        </p:pic>
        <p:pic>
          <p:nvPicPr>
            <p:cNvPr id="136" name="Image 28" descr=" ">
              <a:extLst>
                <a:ext uri="{FF2B5EF4-FFF2-40B4-BE49-F238E27FC236}">
                  <a16:creationId xmlns:a16="http://schemas.microsoft.com/office/drawing/2014/main" id="{09D81F78-615D-7D73-3CCA-FBABEF61F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3587693" y="3809171"/>
              <a:ext cx="916753" cy="1173703"/>
            </a:xfrm>
            <a:prstGeom prst="rect">
              <a:avLst/>
            </a:prstGeom>
          </p:spPr>
        </p:pic>
        <p:pic>
          <p:nvPicPr>
            <p:cNvPr id="137" name="Image 29" descr=" ">
              <a:extLst>
                <a:ext uri="{FF2B5EF4-FFF2-40B4-BE49-F238E27FC236}">
                  <a16:creationId xmlns:a16="http://schemas.microsoft.com/office/drawing/2014/main" id="{414A96E3-1532-DDF6-C5EA-40D9F97A8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5575957" y="7169260"/>
              <a:ext cx="813575" cy="837151"/>
            </a:xfrm>
            <a:prstGeom prst="rect">
              <a:avLst/>
            </a:prstGeom>
          </p:spPr>
        </p:pic>
        <p:pic>
          <p:nvPicPr>
            <p:cNvPr id="138" name="Image 30" descr=" ">
              <a:extLst>
                <a:ext uri="{FF2B5EF4-FFF2-40B4-BE49-F238E27FC236}">
                  <a16:creationId xmlns:a16="http://schemas.microsoft.com/office/drawing/2014/main" id="{6396E3DE-AC6F-89EA-D419-E9466C0E4F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9060201" y="6781981"/>
              <a:ext cx="710399" cy="1207526"/>
            </a:xfrm>
            <a:prstGeom prst="rect">
              <a:avLst/>
            </a:prstGeom>
          </p:spPr>
        </p:pic>
        <p:pic>
          <p:nvPicPr>
            <p:cNvPr id="139" name="Image 31" descr=" ">
              <a:extLst>
                <a:ext uri="{FF2B5EF4-FFF2-40B4-BE49-F238E27FC236}">
                  <a16:creationId xmlns:a16="http://schemas.microsoft.com/office/drawing/2014/main" id="{05CBB4EE-234D-AA1F-AE92-1BDD4CEAB5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3739073" y="5682846"/>
              <a:ext cx="827107" cy="803327"/>
            </a:xfrm>
            <a:prstGeom prst="rect">
              <a:avLst/>
            </a:prstGeom>
          </p:spPr>
        </p:pic>
        <p:pic>
          <p:nvPicPr>
            <p:cNvPr id="140" name="Image 32" descr=" ">
              <a:extLst>
                <a:ext uri="{FF2B5EF4-FFF2-40B4-BE49-F238E27FC236}">
                  <a16:creationId xmlns:a16="http://schemas.microsoft.com/office/drawing/2014/main" id="{3D8ABF7F-8041-B19B-E645-B0EF7F1999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7927878" y="3775372"/>
              <a:ext cx="622443" cy="1224439"/>
            </a:xfrm>
            <a:prstGeom prst="rect">
              <a:avLst/>
            </a:prstGeom>
          </p:spPr>
        </p:pic>
        <p:pic>
          <p:nvPicPr>
            <p:cNvPr id="141" name="Image 33" descr=" ">
              <a:extLst>
                <a:ext uri="{FF2B5EF4-FFF2-40B4-BE49-F238E27FC236}">
                  <a16:creationId xmlns:a16="http://schemas.microsoft.com/office/drawing/2014/main" id="{DC048BAD-6B17-D18E-C334-0FEB6E010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5262867" y="8791644"/>
              <a:ext cx="1807982" cy="1807756"/>
            </a:xfrm>
            <a:prstGeom prst="rect">
              <a:avLst/>
            </a:prstGeom>
          </p:spPr>
        </p:pic>
        <p:pic>
          <p:nvPicPr>
            <p:cNvPr id="142" name="Image 34" descr=" ">
              <a:extLst>
                <a:ext uri="{FF2B5EF4-FFF2-40B4-BE49-F238E27FC236}">
                  <a16:creationId xmlns:a16="http://schemas.microsoft.com/office/drawing/2014/main" id="{5A0C6A96-01D4-D260-958D-DF9576BEB7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8207753" y="1100299"/>
              <a:ext cx="1809226" cy="1809000"/>
            </a:xfrm>
            <a:prstGeom prst="rect">
              <a:avLst/>
            </a:prstGeom>
          </p:spPr>
        </p:pic>
      </p:grpSp>
      <p:pic>
        <p:nvPicPr>
          <p:cNvPr id="143" name="Graphic 142">
            <a:extLst>
              <a:ext uri="{FF2B5EF4-FFF2-40B4-BE49-F238E27FC236}">
                <a16:creationId xmlns:a16="http://schemas.microsoft.com/office/drawing/2014/main" id="{EE1E3401-0D66-4F64-57AD-C02E24565854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2900289" y="5865295"/>
            <a:ext cx="1810057" cy="433451"/>
          </a:xfrm>
          <a:prstGeom prst="rect">
            <a:avLst/>
          </a:prstGeom>
        </p:spPr>
      </p:pic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A9207B3F-F7B2-B7DD-81E7-5FA13B04F8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96827" y="839995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Title</a:t>
            </a:r>
          </a:p>
        </p:txBody>
      </p:sp>
      <p:sp>
        <p:nvSpPr>
          <p:cNvPr id="13" name="Text Placeholder 47">
            <a:extLst>
              <a:ext uri="{FF2B5EF4-FFF2-40B4-BE49-F238E27FC236}">
                <a16:creationId xmlns:a16="http://schemas.microsoft.com/office/drawing/2014/main" id="{598106EB-660F-629B-55C7-A2E02ACEC9F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89443" y="4583905"/>
            <a:ext cx="2542765" cy="26103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90541944"/>
      </p:ext>
    </p:extLst>
  </p:cSld>
  <p:clrMapOvr>
    <a:masterClrMapping/>
  </p:clrMapOvr>
  <p:transition spd="med">
    <p:pull/>
  </p:transition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Ponuka-photo-0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and person sitting at a table&#10;&#10;AI-generated content may be incorrect.">
            <a:extLst>
              <a:ext uri="{FF2B5EF4-FFF2-40B4-BE49-F238E27FC236}">
                <a16:creationId xmlns:a16="http://schemas.microsoft.com/office/drawing/2014/main" id="{C09A79A0-3098-19AC-E830-7A3F82020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893"/>
          </a:xfrm>
          <a:prstGeom prst="rect">
            <a:avLst/>
          </a:prstGeom>
        </p:spPr>
      </p:pic>
      <p:grpSp>
        <p:nvGrpSpPr>
          <p:cNvPr id="70" name="Group 69">
            <a:extLst>
              <a:ext uri="{FF2B5EF4-FFF2-40B4-BE49-F238E27FC236}">
                <a16:creationId xmlns:a16="http://schemas.microsoft.com/office/drawing/2014/main" id="{247F4BFE-3265-9C2F-6BCF-9238F35120D9}"/>
              </a:ext>
            </a:extLst>
          </p:cNvPr>
          <p:cNvGrpSpPr/>
          <p:nvPr/>
        </p:nvGrpSpPr>
        <p:grpSpPr>
          <a:xfrm>
            <a:off x="7632661" y="266700"/>
            <a:ext cx="4281367" cy="6341563"/>
            <a:chOff x="978020" y="25398"/>
            <a:chExt cx="8563848" cy="12683126"/>
          </a:xfrm>
        </p:grpSpPr>
        <p:sp>
          <p:nvSpPr>
            <p:cNvPr id="72" name="Rounded Rectangle 71">
              <a:extLst>
                <a:ext uri="{FF2B5EF4-FFF2-40B4-BE49-F238E27FC236}">
                  <a16:creationId xmlns:a16="http://schemas.microsoft.com/office/drawing/2014/main" id="{C9A8CD89-7B5D-C8CF-D9A1-8ACF2D422FF2}"/>
                </a:ext>
              </a:extLst>
            </p:cNvPr>
            <p:cNvSpPr/>
            <p:nvPr/>
          </p:nvSpPr>
          <p:spPr>
            <a:xfrm>
              <a:off x="978022" y="25398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sp>
          <p:nvSpPr>
            <p:cNvPr id="73" name="Round Same Side Corner Rectangle 72">
              <a:extLst>
                <a:ext uri="{FF2B5EF4-FFF2-40B4-BE49-F238E27FC236}">
                  <a16:creationId xmlns:a16="http://schemas.microsoft.com/office/drawing/2014/main" id="{E955D52E-0DFD-CE75-A61B-7E6E8D09942E}"/>
                </a:ext>
              </a:extLst>
            </p:cNvPr>
            <p:cNvSpPr/>
            <p:nvPr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pic>
          <p:nvPicPr>
            <p:cNvPr id="74" name="Graphic 73">
              <a:extLst>
                <a:ext uri="{FF2B5EF4-FFF2-40B4-BE49-F238E27FC236}">
                  <a16:creationId xmlns:a16="http://schemas.microsoft.com/office/drawing/2014/main" id="{98AC6F36-D910-81D4-321E-9EEF7EDF8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pic>
        <p:nvPicPr>
          <p:cNvPr id="80" name="Graphic 79">
            <a:extLst>
              <a:ext uri="{FF2B5EF4-FFF2-40B4-BE49-F238E27FC236}">
                <a16:creationId xmlns:a16="http://schemas.microsoft.com/office/drawing/2014/main" id="{F3B52811-10F5-5839-0876-997FEB6365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81333" y="543672"/>
            <a:ext cx="1826073" cy="433362"/>
          </a:xfrm>
          <a:prstGeom prst="rect">
            <a:avLst/>
          </a:prstGeom>
        </p:spPr>
      </p:pic>
      <p:sp>
        <p:nvSpPr>
          <p:cNvPr id="81" name="Text Placeholder 47">
            <a:extLst>
              <a:ext uri="{FF2B5EF4-FFF2-40B4-BE49-F238E27FC236}">
                <a16:creationId xmlns:a16="http://schemas.microsoft.com/office/drawing/2014/main" id="{A8A89531-A0CA-07C8-6722-E830E612E39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03222" y="2912798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Subtitle</a:t>
            </a:r>
          </a:p>
        </p:txBody>
      </p:sp>
      <p:sp>
        <p:nvSpPr>
          <p:cNvPr id="87" name="Picture Placeholder 70">
            <a:extLst>
              <a:ext uri="{FF2B5EF4-FFF2-40B4-BE49-F238E27FC236}">
                <a16:creationId xmlns:a16="http://schemas.microsoft.com/office/drawing/2014/main" id="{54603021-0E5B-ABD7-4C21-CC0766C49D8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656186" y="5016500"/>
            <a:ext cx="1092057" cy="1092200"/>
          </a:xfrm>
          <a:prstGeom prst="ellipse">
            <a:avLst/>
          </a:prstGeom>
        </p:spPr>
        <p:txBody>
          <a:bodyPr/>
          <a:lstStyle>
            <a:lvl1pPr marL="0" indent="0" algn="ctr">
              <a:buNone/>
              <a:defRPr sz="1200"/>
            </a:lvl1pPr>
          </a:lstStyle>
          <a:p>
            <a:r>
              <a:rPr lang="en-GB" noProof="1"/>
              <a:t>Click icon to add picture</a:t>
            </a:r>
            <a:endParaRPr lang="sk-SK" noProof="1"/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0A5DECB8-E768-07A4-AAB8-EECE3B3A11F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00811" y="1538740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Title</a:t>
            </a:r>
          </a:p>
        </p:txBody>
      </p:sp>
      <p:sp>
        <p:nvSpPr>
          <p:cNvPr id="13" name="Text Placeholder 47">
            <a:extLst>
              <a:ext uri="{FF2B5EF4-FFF2-40B4-BE49-F238E27FC236}">
                <a16:creationId xmlns:a16="http://schemas.microsoft.com/office/drawing/2014/main" id="{E3BEAFFD-3378-1745-1D86-F40AE730093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900811" y="4968842"/>
            <a:ext cx="2542765" cy="261035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907679888"/>
      </p:ext>
    </p:extLst>
  </p:cSld>
  <p:clrMapOvr>
    <a:masterClrMapping/>
  </p:clrMapOvr>
  <p:transition spd="med">
    <p:pull/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Ponuka-claim-01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2856302-D8D6-57E4-32C3-3390119A0B3B}"/>
              </a:ext>
            </a:extLst>
          </p:cNvPr>
          <p:cNvGrpSpPr/>
          <p:nvPr/>
        </p:nvGrpSpPr>
        <p:grpSpPr>
          <a:xfrm>
            <a:off x="5846534" y="508000"/>
            <a:ext cx="5393834" cy="5597953"/>
            <a:chOff x="11694590" y="1015998"/>
            <a:chExt cx="10789072" cy="11195905"/>
          </a:xfrm>
        </p:grpSpPr>
        <p:pic>
          <p:nvPicPr>
            <p:cNvPr id="9" name="Image 13" descr=" ">
              <a:extLst>
                <a:ext uri="{FF2B5EF4-FFF2-40B4-BE49-F238E27FC236}">
                  <a16:creationId xmlns:a16="http://schemas.microsoft.com/office/drawing/2014/main" id="{54C80B8B-E728-3C5D-57BB-70C03AFB2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5462928" y="4727422"/>
              <a:ext cx="516855" cy="888057"/>
            </a:xfrm>
            <a:prstGeom prst="rect">
              <a:avLst/>
            </a:prstGeom>
          </p:spPr>
        </p:pic>
        <p:pic>
          <p:nvPicPr>
            <p:cNvPr id="10" name="Image 14" descr=" ">
              <a:extLst>
                <a:ext uri="{FF2B5EF4-FFF2-40B4-BE49-F238E27FC236}">
                  <a16:creationId xmlns:a16="http://schemas.microsoft.com/office/drawing/2014/main" id="{6C436D43-D939-9A96-B6CB-5C46820FC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6065615" y="4298348"/>
              <a:ext cx="253762" cy="1317160"/>
            </a:xfrm>
            <a:prstGeom prst="rect">
              <a:avLst/>
            </a:prstGeom>
          </p:spPr>
        </p:pic>
        <p:pic>
          <p:nvPicPr>
            <p:cNvPr id="11" name="Image 15" descr=" ">
              <a:extLst>
                <a:ext uri="{FF2B5EF4-FFF2-40B4-BE49-F238E27FC236}">
                  <a16:creationId xmlns:a16="http://schemas.microsoft.com/office/drawing/2014/main" id="{911B2295-85BB-5C13-26A4-D94B758E5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457476" y="4710662"/>
              <a:ext cx="875107" cy="923505"/>
            </a:xfrm>
            <a:prstGeom prst="rect">
              <a:avLst/>
            </a:prstGeom>
          </p:spPr>
        </p:pic>
        <p:pic>
          <p:nvPicPr>
            <p:cNvPr id="12" name="Image 16" descr=" ">
              <a:extLst>
                <a:ext uri="{FF2B5EF4-FFF2-40B4-BE49-F238E27FC236}">
                  <a16:creationId xmlns:a16="http://schemas.microsoft.com/office/drawing/2014/main" id="{556D0C44-8993-B1E5-BD8F-CE68E20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8235541" y="4710662"/>
              <a:ext cx="875107" cy="923505"/>
            </a:xfrm>
            <a:prstGeom prst="rect">
              <a:avLst/>
            </a:prstGeom>
          </p:spPr>
        </p:pic>
        <p:pic>
          <p:nvPicPr>
            <p:cNvPr id="13" name="Image 17" descr=" ">
              <a:extLst>
                <a:ext uri="{FF2B5EF4-FFF2-40B4-BE49-F238E27FC236}">
                  <a16:creationId xmlns:a16="http://schemas.microsoft.com/office/drawing/2014/main" id="{05CE5CEA-8198-7314-47AC-04FC3254F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9284198" y="4710662"/>
              <a:ext cx="794874" cy="904848"/>
            </a:xfrm>
            <a:prstGeom prst="rect">
              <a:avLst/>
            </a:prstGeom>
          </p:spPr>
        </p:pic>
        <p:pic>
          <p:nvPicPr>
            <p:cNvPr id="14" name="Image 18" descr=" ">
              <a:extLst>
                <a:ext uri="{FF2B5EF4-FFF2-40B4-BE49-F238E27FC236}">
                  <a16:creationId xmlns:a16="http://schemas.microsoft.com/office/drawing/2014/main" id="{71D096FE-E7BB-2BA4-0259-9CC195C3FB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20256331" y="4298348"/>
              <a:ext cx="253762" cy="1317160"/>
            </a:xfrm>
            <a:prstGeom prst="rect">
              <a:avLst/>
            </a:prstGeom>
          </p:spPr>
        </p:pic>
        <p:pic>
          <p:nvPicPr>
            <p:cNvPr id="15" name="Image 19" descr=" ">
              <a:extLst>
                <a:ext uri="{FF2B5EF4-FFF2-40B4-BE49-F238E27FC236}">
                  <a16:creationId xmlns:a16="http://schemas.microsoft.com/office/drawing/2014/main" id="{1370A2D8-B799-BAD0-D3D3-14538FD4F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0650021" y="4710662"/>
              <a:ext cx="897498" cy="923505"/>
            </a:xfrm>
            <a:prstGeom prst="rect">
              <a:avLst/>
            </a:prstGeom>
          </p:spPr>
        </p:pic>
        <p:pic>
          <p:nvPicPr>
            <p:cNvPr id="16" name="Image 20" descr=" ">
              <a:extLst>
                <a:ext uri="{FF2B5EF4-FFF2-40B4-BE49-F238E27FC236}">
                  <a16:creationId xmlns:a16="http://schemas.microsoft.com/office/drawing/2014/main" id="{D78DE957-5F88-4F0F-E9C1-A841F05EB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4174510" y="6369022"/>
              <a:ext cx="804202" cy="923505"/>
            </a:xfrm>
            <a:prstGeom prst="rect">
              <a:avLst/>
            </a:prstGeom>
          </p:spPr>
        </p:pic>
        <p:pic>
          <p:nvPicPr>
            <p:cNvPr id="17" name="Image 21" descr=" ">
              <a:extLst>
                <a:ext uri="{FF2B5EF4-FFF2-40B4-BE49-F238E27FC236}">
                  <a16:creationId xmlns:a16="http://schemas.microsoft.com/office/drawing/2014/main" id="{0FE40E1E-A331-4019-C2FE-A9CA879A7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5135450" y="5941784"/>
              <a:ext cx="167932" cy="1332085"/>
            </a:xfrm>
            <a:prstGeom prst="rect">
              <a:avLst/>
            </a:prstGeom>
          </p:spPr>
        </p:pic>
        <p:pic>
          <p:nvPicPr>
            <p:cNvPr id="18" name="Image 22" descr=" ">
              <a:extLst>
                <a:ext uri="{FF2B5EF4-FFF2-40B4-BE49-F238E27FC236}">
                  <a16:creationId xmlns:a16="http://schemas.microsoft.com/office/drawing/2014/main" id="{AEDDBB0F-4268-984D-FFEF-9F331DBFB9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5482537" y="6369022"/>
              <a:ext cx="925486" cy="923505"/>
            </a:xfrm>
            <a:prstGeom prst="rect">
              <a:avLst/>
            </a:prstGeom>
          </p:spPr>
        </p:pic>
        <p:pic>
          <p:nvPicPr>
            <p:cNvPr id="19" name="Image 23" descr=" ">
              <a:extLst>
                <a:ext uri="{FF2B5EF4-FFF2-40B4-BE49-F238E27FC236}">
                  <a16:creationId xmlns:a16="http://schemas.microsoft.com/office/drawing/2014/main" id="{17C85B0C-26B4-E2F0-87C4-4E0AA5321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8559280" y="6369022"/>
              <a:ext cx="875107" cy="923505"/>
            </a:xfrm>
            <a:prstGeom prst="rect">
              <a:avLst/>
            </a:prstGeom>
          </p:spPr>
        </p:pic>
        <p:pic>
          <p:nvPicPr>
            <p:cNvPr id="20" name="Image 24" descr=" ">
              <a:extLst>
                <a:ext uri="{FF2B5EF4-FFF2-40B4-BE49-F238E27FC236}">
                  <a16:creationId xmlns:a16="http://schemas.microsoft.com/office/drawing/2014/main" id="{A40D04EB-50B1-28C1-7337-1916F71B44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19930707" y="6369022"/>
              <a:ext cx="897496" cy="923505"/>
            </a:xfrm>
            <a:prstGeom prst="rect">
              <a:avLst/>
            </a:prstGeom>
          </p:spPr>
        </p:pic>
        <p:pic>
          <p:nvPicPr>
            <p:cNvPr id="21" name="Image 25" descr=" ">
              <a:extLst>
                <a:ext uri="{FF2B5EF4-FFF2-40B4-BE49-F238E27FC236}">
                  <a16:creationId xmlns:a16="http://schemas.microsoft.com/office/drawing/2014/main" id="{A523331B-2CE1-7B90-04F2-3A078482B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20757275" y="5956722"/>
              <a:ext cx="533647" cy="1688428"/>
            </a:xfrm>
            <a:prstGeom prst="rect">
              <a:avLst/>
            </a:prstGeom>
          </p:spPr>
        </p:pic>
        <p:pic>
          <p:nvPicPr>
            <p:cNvPr id="22" name="Image 26" descr=" ">
              <a:extLst>
                <a:ext uri="{FF2B5EF4-FFF2-40B4-BE49-F238E27FC236}">
                  <a16:creationId xmlns:a16="http://schemas.microsoft.com/office/drawing/2014/main" id="{EBFC9F4C-E3F3-865C-8074-A0C4C9FD41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13875984" y="8027397"/>
              <a:ext cx="794873" cy="904848"/>
            </a:xfrm>
            <a:prstGeom prst="rect">
              <a:avLst/>
            </a:prstGeom>
          </p:spPr>
        </p:pic>
        <p:pic>
          <p:nvPicPr>
            <p:cNvPr id="23" name="Image 27" descr=" ">
              <a:extLst>
                <a:ext uri="{FF2B5EF4-FFF2-40B4-BE49-F238E27FC236}">
                  <a16:creationId xmlns:a16="http://schemas.microsoft.com/office/drawing/2014/main" id="{E0BD1737-DB1F-FD9C-ACBD-029E37E82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15965784" y="7600142"/>
              <a:ext cx="895631" cy="1350742"/>
            </a:xfrm>
            <a:prstGeom prst="rect">
              <a:avLst/>
            </a:prstGeom>
          </p:spPr>
        </p:pic>
        <p:pic>
          <p:nvPicPr>
            <p:cNvPr id="24" name="Image 28" descr=" ">
              <a:extLst>
                <a:ext uri="{FF2B5EF4-FFF2-40B4-BE49-F238E27FC236}">
                  <a16:creationId xmlns:a16="http://schemas.microsoft.com/office/drawing/2014/main" id="{5ABA4E00-24EF-AD00-1C4D-C2F5AF040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17042398" y="7600142"/>
              <a:ext cx="167932" cy="1332085"/>
            </a:xfrm>
            <a:prstGeom prst="rect">
              <a:avLst/>
            </a:prstGeom>
          </p:spPr>
        </p:pic>
        <p:pic>
          <p:nvPicPr>
            <p:cNvPr id="25" name="Image 29" descr=" ">
              <a:extLst>
                <a:ext uri="{FF2B5EF4-FFF2-40B4-BE49-F238E27FC236}">
                  <a16:creationId xmlns:a16="http://schemas.microsoft.com/office/drawing/2014/main" id="{39F8FD87-449C-12C8-3FDB-D9C519FDF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17447204" y="7600142"/>
              <a:ext cx="292946" cy="1332085"/>
            </a:xfrm>
            <a:prstGeom prst="rect">
              <a:avLst/>
            </a:prstGeom>
          </p:spPr>
        </p:pic>
        <p:pic>
          <p:nvPicPr>
            <p:cNvPr id="26" name="Image 30" descr=" ">
              <a:extLst>
                <a:ext uri="{FF2B5EF4-FFF2-40B4-BE49-F238E27FC236}">
                  <a16:creationId xmlns:a16="http://schemas.microsoft.com/office/drawing/2014/main" id="{BD455AD9-5567-D1A7-1928-4000AC5F2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17781202" y="8046014"/>
              <a:ext cx="723969" cy="886192"/>
            </a:xfrm>
            <a:prstGeom prst="rect">
              <a:avLst/>
            </a:prstGeom>
          </p:spPr>
        </p:pic>
        <p:pic>
          <p:nvPicPr>
            <p:cNvPr id="27" name="Image 31" descr=" ">
              <a:extLst>
                <a:ext uri="{FF2B5EF4-FFF2-40B4-BE49-F238E27FC236}">
                  <a16:creationId xmlns:a16="http://schemas.microsoft.com/office/drawing/2014/main" id="{4B5F9932-681D-85B0-E664-8A3F3E0E6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19540781" y="8046014"/>
              <a:ext cx="759421" cy="904848"/>
            </a:xfrm>
            <a:prstGeom prst="rect">
              <a:avLst/>
            </a:prstGeom>
          </p:spPr>
        </p:pic>
        <p:pic>
          <p:nvPicPr>
            <p:cNvPr id="28" name="Image 32" descr=" ">
              <a:extLst>
                <a:ext uri="{FF2B5EF4-FFF2-40B4-BE49-F238E27FC236}">
                  <a16:creationId xmlns:a16="http://schemas.microsoft.com/office/drawing/2014/main" id="{70086318-6DB0-00A8-040F-168D17D440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16564746" y="6387640"/>
              <a:ext cx="759421" cy="904848"/>
            </a:xfrm>
            <a:prstGeom prst="rect">
              <a:avLst/>
            </a:prstGeom>
          </p:spPr>
        </p:pic>
        <p:pic>
          <p:nvPicPr>
            <p:cNvPr id="29" name="Image 33" descr=" ">
              <a:extLst>
                <a:ext uri="{FF2B5EF4-FFF2-40B4-BE49-F238E27FC236}">
                  <a16:creationId xmlns:a16="http://schemas.microsoft.com/office/drawing/2014/main" id="{9F6A2227-6D3D-3EFA-A32D-EF86E3621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13947821" y="4320697"/>
              <a:ext cx="968401" cy="1294772"/>
            </a:xfrm>
            <a:prstGeom prst="rect">
              <a:avLst/>
            </a:prstGeom>
          </p:spPr>
        </p:pic>
        <p:pic>
          <p:nvPicPr>
            <p:cNvPr id="30" name="Image 34" descr=" ">
              <a:extLst>
                <a:ext uri="{FF2B5EF4-FFF2-40B4-BE49-F238E27FC236}">
                  <a16:creationId xmlns:a16="http://schemas.microsoft.com/office/drawing/2014/main" id="{3A61CB71-4F8C-2282-A41F-68DD6F329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17484518" y="5941795"/>
              <a:ext cx="897498" cy="1350742"/>
            </a:xfrm>
            <a:prstGeom prst="rect">
              <a:avLst/>
            </a:prstGeom>
          </p:spPr>
        </p:pic>
        <p:pic>
          <p:nvPicPr>
            <p:cNvPr id="31" name="Image 35" descr=" ">
              <a:extLst>
                <a:ext uri="{FF2B5EF4-FFF2-40B4-BE49-F238E27FC236}">
                  <a16:creationId xmlns:a16="http://schemas.microsoft.com/office/drawing/2014/main" id="{F70F244C-109B-14EE-3966-18C3E70BE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/>
            <a:stretch>
              <a:fillRect/>
            </a:stretch>
          </p:blipFill>
          <p:spPr>
            <a:xfrm>
              <a:off x="12025516" y="1346554"/>
              <a:ext cx="10458146" cy="10865349"/>
            </a:xfrm>
            <a:prstGeom prst="rect">
              <a:avLst/>
            </a:prstGeom>
          </p:spPr>
        </p:pic>
        <p:pic>
          <p:nvPicPr>
            <p:cNvPr id="32" name="Image 36" descr=" ">
              <a:extLst>
                <a:ext uri="{FF2B5EF4-FFF2-40B4-BE49-F238E27FC236}">
                  <a16:creationId xmlns:a16="http://schemas.microsoft.com/office/drawing/2014/main" id="{AE3BA3F4-0543-5C7F-CE1B-76A361FC5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/>
            <a:stretch>
              <a:fillRect/>
            </a:stretch>
          </p:blipFill>
          <p:spPr>
            <a:xfrm>
              <a:off x="11694590" y="1015998"/>
              <a:ext cx="10458146" cy="10865112"/>
            </a:xfrm>
            <a:prstGeom prst="rect">
              <a:avLst/>
            </a:prstGeom>
          </p:spPr>
        </p:pic>
        <p:pic>
          <p:nvPicPr>
            <p:cNvPr id="33" name="Image 37" descr=" ">
              <a:extLst>
                <a:ext uri="{FF2B5EF4-FFF2-40B4-BE49-F238E27FC236}">
                  <a16:creationId xmlns:a16="http://schemas.microsoft.com/office/drawing/2014/main" id="{AA93C4BD-B70B-D9E9-9FB0-DD1343F60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>
              <a:extLst>
                <a:ext uri="{96DAC541-7B7A-43D3-8B79-37D633B846F1}">
                  <asvg:svgBlip xmlns:asvg="http://schemas.microsoft.com/office/drawing/2016/SVG/main" r:embed="rId49"/>
                </a:ext>
              </a:extLst>
            </a:blip>
            <a:stretch>
              <a:fillRect/>
            </a:stretch>
          </p:blipFill>
          <p:spPr>
            <a:xfrm>
              <a:off x="12639826" y="4320698"/>
              <a:ext cx="1011317" cy="1294772"/>
            </a:xfrm>
            <a:prstGeom prst="rect">
              <a:avLst/>
            </a:prstGeom>
          </p:spPr>
        </p:pic>
        <p:pic>
          <p:nvPicPr>
            <p:cNvPr id="34" name="Image 38" descr=" ">
              <a:extLst>
                <a:ext uri="{FF2B5EF4-FFF2-40B4-BE49-F238E27FC236}">
                  <a16:creationId xmlns:a16="http://schemas.microsoft.com/office/drawing/2014/main" id="{B3BA18CA-E9E4-C9F2-EB23-D54FB4326B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14833189" y="8027385"/>
              <a:ext cx="897498" cy="923505"/>
            </a:xfrm>
            <a:prstGeom prst="rect">
              <a:avLst/>
            </a:prstGeom>
          </p:spPr>
        </p:pic>
        <p:pic>
          <p:nvPicPr>
            <p:cNvPr id="35" name="Image 39" descr=" ">
              <a:extLst>
                <a:ext uri="{FF2B5EF4-FFF2-40B4-BE49-F238E27FC236}">
                  <a16:creationId xmlns:a16="http://schemas.microsoft.com/office/drawing/2014/main" id="{05878CFE-3F91-DC15-148B-AD77513D5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18676838" y="7600155"/>
              <a:ext cx="783678" cy="1332085"/>
            </a:xfrm>
            <a:prstGeom prst="rect">
              <a:avLst/>
            </a:prstGeom>
          </p:spPr>
        </p:pic>
        <p:pic>
          <p:nvPicPr>
            <p:cNvPr id="36" name="Image 40" descr=" ">
              <a:extLst>
                <a:ext uri="{FF2B5EF4-FFF2-40B4-BE49-F238E27FC236}">
                  <a16:creationId xmlns:a16="http://schemas.microsoft.com/office/drawing/2014/main" id="{BB2CEC22-74A5-4D03-79DE-B88AB01D4F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12806825" y="6387641"/>
              <a:ext cx="912424" cy="886192"/>
            </a:xfrm>
            <a:prstGeom prst="rect">
              <a:avLst/>
            </a:prstGeom>
          </p:spPr>
        </p:pic>
        <p:pic>
          <p:nvPicPr>
            <p:cNvPr id="37" name="Image 41" descr=" ">
              <a:extLst>
                <a:ext uri="{FF2B5EF4-FFF2-40B4-BE49-F238E27FC236}">
                  <a16:creationId xmlns:a16="http://schemas.microsoft.com/office/drawing/2014/main" id="{84AE764B-F21B-7BA6-9159-B107B938F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17427710" y="4283408"/>
              <a:ext cx="686650" cy="1350742"/>
            </a:xfrm>
            <a:prstGeom prst="rect">
              <a:avLst/>
            </a:prstGeom>
          </p:spPr>
        </p:pic>
        <p:pic>
          <p:nvPicPr>
            <p:cNvPr id="38" name="Image 42" descr=" ">
              <a:extLst>
                <a:ext uri="{FF2B5EF4-FFF2-40B4-BE49-F238E27FC236}">
                  <a16:creationId xmlns:a16="http://schemas.microsoft.com/office/drawing/2014/main" id="{64B9BC8D-81CA-C640-1902-1C9443945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14487804" y="9817123"/>
              <a:ext cx="1994478" cy="1994229"/>
            </a:xfrm>
            <a:prstGeom prst="rect">
              <a:avLst/>
            </a:prstGeom>
          </p:spPr>
        </p:pic>
        <p:pic>
          <p:nvPicPr>
            <p:cNvPr id="39" name="Image 43" descr=" ">
              <a:extLst>
                <a:ext uri="{FF2B5EF4-FFF2-40B4-BE49-F238E27FC236}">
                  <a16:creationId xmlns:a16="http://schemas.microsoft.com/office/drawing/2014/main" id="{8CCFD542-4A6B-9B67-8480-7579C312A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17736454" y="1332396"/>
              <a:ext cx="1995850" cy="1995601"/>
            </a:xfrm>
            <a:prstGeom prst="rect">
              <a:avLst/>
            </a:prstGeom>
          </p:spPr>
        </p:pic>
      </p:grpSp>
      <p:pic>
        <p:nvPicPr>
          <p:cNvPr id="44" name="Graphic 43">
            <a:extLst>
              <a:ext uri="{FF2B5EF4-FFF2-40B4-BE49-F238E27FC236}">
                <a16:creationId xmlns:a16="http://schemas.microsoft.com/office/drawing/2014/main" id="{01E10364-D95F-ECB6-C89E-BB3D2ADE0111}"/>
              </a:ext>
            </a:extLst>
          </p:cNvPr>
          <p:cNvPicPr>
            <a:picLocks noChangeAspect="1"/>
          </p:cNvPicPr>
          <p:nvPr/>
        </p:nvPicPr>
        <p:blipFill>
          <a:blip r:embed="rId62">
            <a:extLst>
              <a:ext uri="{96DAC541-7B7A-43D3-8B79-37D633B846F1}">
                <asvg:svgBlip xmlns:asvg="http://schemas.microsoft.com/office/drawing/2016/SVG/main" r:embed="rId63"/>
              </a:ext>
            </a:extLst>
          </a:blip>
          <a:stretch>
            <a:fillRect/>
          </a:stretch>
        </p:blipFill>
        <p:spPr>
          <a:xfrm>
            <a:off x="844547" y="853363"/>
            <a:ext cx="1497469" cy="355378"/>
          </a:xfrm>
          <a:prstGeom prst="rect">
            <a:avLst/>
          </a:prstGeom>
        </p:spPr>
      </p:pic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5901" y="2804852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Subtitle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80D1E8E7-63DF-1C43-8E0E-B01DD44758D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59509" y="1416214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489979155"/>
      </p:ext>
    </p:extLst>
  </p:cSld>
  <p:clrMapOvr>
    <a:masterClrMapping/>
  </p:clrMapOvr>
  <p:transition spd="med">
    <p:pull/>
  </p:transition>
  <p:hf sldNum="0"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rozsah-riesen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>
            <a:extLst>
              <a:ext uri="{FF2B5EF4-FFF2-40B4-BE49-F238E27FC236}">
                <a16:creationId xmlns:a16="http://schemas.microsoft.com/office/drawing/2014/main" id="{564617FA-E945-7D20-92AC-81BE1DF82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99703" y="2400174"/>
            <a:ext cx="8592594" cy="2057651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6BFCD49C-EFCF-0B91-21C9-361DF1F4F606}"/>
              </a:ext>
            </a:extLst>
          </p:cNvPr>
          <p:cNvGrpSpPr/>
          <p:nvPr/>
        </p:nvGrpSpPr>
        <p:grpSpPr>
          <a:xfrm>
            <a:off x="996945" y="0"/>
            <a:ext cx="11194992" cy="6858000"/>
            <a:chOff x="1994149" y="0"/>
            <a:chExt cx="22392899" cy="13716000"/>
          </a:xfrm>
        </p:grpSpPr>
        <p:pic>
          <p:nvPicPr>
            <p:cNvPr id="3" name="Image 0" descr=" ">
              <a:extLst>
                <a:ext uri="{FF2B5EF4-FFF2-40B4-BE49-F238E27FC236}">
                  <a16:creationId xmlns:a16="http://schemas.microsoft.com/office/drawing/2014/main" id="{B26A6684-54DD-100A-D5AB-A9A323A55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94149" y="9194800"/>
              <a:ext cx="22392899" cy="4521200"/>
            </a:xfrm>
            <a:prstGeom prst="rect">
              <a:avLst/>
            </a:prstGeom>
          </p:spPr>
        </p:pic>
        <p:pic>
          <p:nvPicPr>
            <p:cNvPr id="5" name="Image 1" descr=" ">
              <a:extLst>
                <a:ext uri="{FF2B5EF4-FFF2-40B4-BE49-F238E27FC236}">
                  <a16:creationId xmlns:a16="http://schemas.microsoft.com/office/drawing/2014/main" id="{1B1C8EE6-4093-54C8-C6A6-E5E4DA370B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290711" y="0"/>
              <a:ext cx="17096337" cy="6935725"/>
            </a:xfrm>
            <a:prstGeom prst="rect">
              <a:avLst/>
            </a:prstGeom>
          </p:spPr>
        </p:pic>
      </p:grpSp>
      <p:pic>
        <p:nvPicPr>
          <p:cNvPr id="6" name="Image 7" descr=" ">
            <a:extLst>
              <a:ext uri="{FF2B5EF4-FFF2-40B4-BE49-F238E27FC236}">
                <a16:creationId xmlns:a16="http://schemas.microsoft.com/office/drawing/2014/main" id="{CCAB58B7-5DFC-2FD2-C522-862CFF56ED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5304930"/>
            <a:ext cx="5902036" cy="12162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0614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/>
  </p:transition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racovanie-miezd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8C999086-EBB4-7738-57D6-A1B274BDF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1781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C3B0693E-1158-730E-2E6D-291CED84CF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31489" y="467622"/>
            <a:ext cx="5960448" cy="6373795"/>
          </a:xfrm>
          <a:prstGeom prst="rect">
            <a:avLst/>
          </a:prstGeom>
        </p:spPr>
      </p:pic>
      <p:sp>
        <p:nvSpPr>
          <p:cNvPr id="5" name="Text Placeholder 47">
            <a:extLst>
              <a:ext uri="{FF2B5EF4-FFF2-40B4-BE49-F238E27FC236}">
                <a16:creationId xmlns:a16="http://schemas.microsoft.com/office/drawing/2014/main" id="{DD6A7092-2329-4A55-CDAE-0E7CDA0E2F5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26473" y="3107362"/>
            <a:ext cx="5685342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70000"/>
              </a:lnSpc>
              <a:buNone/>
              <a:defRPr sz="26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Insert text</a:t>
            </a:r>
          </a:p>
        </p:txBody>
      </p:sp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EE40F2F3-9D5D-89EA-493F-C2B6AA60E2D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26473" y="1327063"/>
            <a:ext cx="5685342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70000"/>
              </a:lnSpc>
              <a:buNone/>
              <a:defRPr sz="58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Insert text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C8C00BE-9E32-3BE8-ADA8-FEE22C9FD548}"/>
              </a:ext>
            </a:extLst>
          </p:cNvPr>
          <p:cNvSpPr/>
          <p:nvPr/>
        </p:nvSpPr>
        <p:spPr>
          <a:xfrm>
            <a:off x="7963592" y="1843828"/>
            <a:ext cx="1645920" cy="1522827"/>
          </a:xfrm>
          <a:prstGeom prst="ellipse">
            <a:avLst/>
          </a:prstGeom>
          <a:solidFill>
            <a:srgbClr val="B46EF0"/>
          </a:solidFill>
          <a:ln/>
        </p:spPr>
        <p:txBody>
          <a:bodyPr rtlCol="0" anchor="ctr"/>
          <a:lstStyle/>
          <a:p>
            <a:pPr algn="ctr"/>
            <a:endParaRPr lang="en-SK" sz="1200" b="1" noProof="0" dirty="0">
              <a:solidFill>
                <a:schemeClr val="bg1"/>
              </a:solidFill>
              <a:latin typeface="IBM Plex Sans" panose="020B0503050203000203" pitchFamily="34" charset="77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BE26DCCD-3E09-39DF-F2BE-69022DBBE68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1781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0BCAC3CD-8326-0893-8A8C-A88C8550E38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31489" y="467622"/>
            <a:ext cx="5960448" cy="6373795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30022AE9-FF4D-B5C9-B406-8B7417D209DB}"/>
              </a:ext>
            </a:extLst>
          </p:cNvPr>
          <p:cNvSpPr/>
          <p:nvPr userDrawn="1"/>
        </p:nvSpPr>
        <p:spPr>
          <a:xfrm>
            <a:off x="7963592" y="1843828"/>
            <a:ext cx="1645920" cy="1522827"/>
          </a:xfrm>
          <a:prstGeom prst="ellipse">
            <a:avLst/>
          </a:prstGeom>
          <a:solidFill>
            <a:srgbClr val="B46EF0"/>
          </a:solidFill>
          <a:ln/>
        </p:spPr>
        <p:txBody>
          <a:bodyPr rtlCol="0" anchor="ctr"/>
          <a:lstStyle/>
          <a:p>
            <a:pPr algn="ctr"/>
            <a:endParaRPr lang="en-SK" sz="1200" b="1" noProof="0" dirty="0">
              <a:solidFill>
                <a:schemeClr val="bg1"/>
              </a:solidFill>
              <a:latin typeface="IBM Plex Sans" panose="020B0503050203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622859212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597FCB-1DFC-0DA3-72DC-316122282009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850477"/>
      </p:ext>
    </p:extLst>
  </p:cSld>
  <p:clrMapOvr>
    <a:masterClrMapping/>
  </p:clrMapOvr>
  <p:transition spd="med">
    <p:pull/>
  </p:transition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597FCB-1DFC-0DA3-72DC-316122282009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CED365F-526B-DD3A-0BA4-A95FB61B97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16718" y1="77553" x2="11620" y2="67176"/>
                        <a14:foregroundMark x1="11620" y1="67176" x2="10563" y2="32824"/>
                        <a14:foregroundMark x1="10563" y1="32824" x2="19894" y2="21565"/>
                        <a14:foregroundMark x1="19894" y1="21565" x2="21303" y2="20611"/>
                        <a14:foregroundMark x1="55106" y1="89504" x2="55106" y2="89504"/>
                        <a14:foregroundMark x1="65317" y1="84733" x2="57513" y2="84825"/>
                        <a14:foregroundMark x1="72964" y1="67809" x2="75176" y2="66221"/>
                        <a14:foregroundMark x1="75176" y1="66221" x2="80458" y2="52099"/>
                        <a14:foregroundMark x1="76450" y1="33588" x2="76408" y2="33397"/>
                        <a14:foregroundMark x1="76491" y1="33779" x2="76450" y2="33588"/>
                        <a14:foregroundMark x1="76656" y1="34542" x2="76491" y2="33779"/>
                        <a14:foregroundMark x1="76730" y1="34882" x2="76656" y2="34542"/>
                        <a14:foregroundMark x1="77648" y1="39122" x2="77476" y2="38327"/>
                        <a14:foregroundMark x1="77772" y1="39695" x2="77648" y2="39122"/>
                        <a14:foregroundMark x1="78111" y1="41262" x2="77937" y2="40458"/>
                        <a14:foregroundMark x1="78433" y1="42748" x2="78332" y2="42282"/>
                        <a14:foregroundMark x1="78640" y1="43702" x2="78433" y2="42748"/>
                        <a14:foregroundMark x1="78708" y1="44018" x2="78640" y2="43702"/>
                        <a14:foregroundMark x1="80458" y1="52099" x2="80094" y2="50418"/>
                        <a14:foregroundMark x1="74057" y1="29962" x2="68310" y2="21565"/>
                        <a14:foregroundMark x1="74519" y1="30637" x2="74057" y2="29962"/>
                        <a14:foregroundMark x1="76408" y1="33397" x2="74928" y2="31235"/>
                        <a14:foregroundMark x1="81638" y1="49462" x2="83627" y2="53626"/>
                        <a14:foregroundMark x1="68310" y1="21565" x2="71637" y2="28529"/>
                        <a14:foregroundMark x1="83627" y1="53626" x2="81219" y2="49722"/>
                        <a14:foregroundMark x1="58169" y1="16525" x2="51761" y2="11641"/>
                        <a14:foregroundMark x1="51761" y1="11641" x2="35035" y2="11641"/>
                        <a14:foregroundMark x1="35035" y1="11641" x2="23415" y2="16985"/>
                        <a14:foregroundMark x1="76316" y1="33779" x2="76465" y2="34616"/>
                        <a14:foregroundMark x1="76282" y1="33588" x2="76316" y2="33779"/>
                        <a14:foregroundMark x1="75704" y1="30344" x2="76282" y2="33588"/>
                        <a14:foregroundMark x1="75952" y1="33588" x2="73333" y2="20648"/>
                        <a14:foregroundMark x1="75991" y1="33779" x2="75952" y2="33588"/>
                        <a14:foregroundMark x1="76083" y1="34232" x2="75991" y2="33779"/>
                        <a14:foregroundMark x1="74605" y1="22292" x2="79401" y2="36069"/>
                        <a14:foregroundMark x1="42254" y1="89504" x2="42254" y2="89504"/>
                        <a14:foregroundMark x1="73768" y1="32061" x2="73789" y2="32793"/>
                        <a14:foregroundMark x1="64437" y1="20992" x2="57218" y2="15649"/>
                        <a14:foregroundMark x1="80458" y1="34542" x2="81162" y2="47710"/>
                        <a14:foregroundMark x1="69894" y1="75191" x2="57394" y2="83969"/>
                        <a14:foregroundMark x1="77499" y1="44466" x2="78169" y2="48664"/>
                        <a14:foregroundMark x1="77377" y1="43702" x2="77499" y2="44466"/>
                        <a14:foregroundMark x1="77225" y1="42748" x2="77377" y2="43702"/>
                        <a14:foregroundMark x1="77051" y1="41661" x2="77225" y2="42748"/>
                        <a14:backgroundMark x1="24120" y1="26145" x2="17430" y2="39504"/>
                        <a14:backgroundMark x1="17430" y1="39504" x2="17782" y2="54008"/>
                        <a14:backgroundMark x1="17782" y1="54008" x2="22535" y2="67939"/>
                        <a14:backgroundMark x1="22535" y1="67939" x2="35563" y2="79008"/>
                        <a14:backgroundMark x1="35563" y1="79008" x2="49648" y2="80344"/>
                        <a14:backgroundMark x1="49648" y1="80344" x2="62676" y2="74046"/>
                        <a14:backgroundMark x1="62676" y1="74046" x2="72535" y2="60496"/>
                        <a14:backgroundMark x1="72535" y1="60496" x2="74120" y2="42939"/>
                        <a14:backgroundMark x1="70891" y1="36307" x2="67430" y2="29198"/>
                        <a14:backgroundMark x1="74120" y1="42939" x2="71922" y2="38425"/>
                        <a14:backgroundMark x1="67430" y1="29198" x2="55458" y2="20802"/>
                        <a14:backgroundMark x1="55458" y1="20802" x2="41373" y2="16985"/>
                        <a14:backgroundMark x1="41373" y1="16985" x2="23239" y2="25954"/>
                        <a14:backgroundMark x1="19366" y1="82061" x2="14085" y2="77672"/>
                        <a14:backgroundMark x1="18662" y1="79771" x2="18662" y2="79771"/>
                        <a14:backgroundMark x1="16197" y1="78435" x2="16197" y2="78435"/>
                        <a14:backgroundMark x1="17077" y1="79771" x2="16197" y2="78244"/>
                        <a14:backgroundMark x1="17958" y1="80725" x2="16021" y2="78053"/>
                        <a14:backgroundMark x1="75528" y1="21947" x2="70951" y2="16031"/>
                        <a14:backgroundMark x1="74120" y1="18511" x2="72711" y2="15649"/>
                        <a14:backgroundMark x1="71479" y1="15458" x2="72007" y2="16985"/>
                        <a14:backgroundMark x1="71127" y1="29962" x2="71127" y2="29962"/>
                        <a14:backgroundMark x1="74204" y1="39183" x2="71479" y2="32252"/>
                        <a14:backgroundMark x1="71660" y1="32130" x2="70951" y2="30153"/>
                        <a14:backgroundMark x1="74191" y1="39185" x2="73895" y2="38360"/>
                        <a14:backgroundMark x1="70951" y1="30153" x2="64620" y2="23148"/>
                        <a14:backgroundMark x1="75935" y1="38861" x2="75882" y2="38295"/>
                        <a14:backgroundMark x1="72931" y1="32088" x2="72183" y2="30153"/>
                        <a14:backgroundMark x1="75575" y1="38928" x2="75337" y2="38313"/>
                        <a14:backgroundMark x1="72183" y1="30153" x2="69894" y2="30344"/>
                        <a14:backgroundMark x1="69366" y1="40649" x2="25880" y2="39885"/>
                        <a14:backgroundMark x1="58803" y1="54580" x2="35387" y2="49809"/>
                        <a14:backgroundMark x1="35387" y1="49809" x2="35387" y2="31870"/>
                        <a14:backgroundMark x1="35387" y1="31870" x2="51056" y2="39504"/>
                        <a14:backgroundMark x1="51056" y1="39504" x2="59859" y2="67366"/>
                        <a14:backgroundMark x1="59859" y1="67366" x2="43310" y2="69275"/>
                        <a14:backgroundMark x1="43310" y1="69275" x2="37148" y2="55153"/>
                        <a14:backgroundMark x1="37148" y1="55153" x2="47007" y2="47328"/>
                        <a14:backgroundMark x1="41901" y1="68321" x2="32746" y2="45992"/>
                        <a14:backgroundMark x1="32746" y1="45992" x2="62324" y2="33779"/>
                        <a14:backgroundMark x1="62324" y1="33779" x2="73901" y2="40966"/>
                        <a14:backgroundMark x1="76589" y1="48957" x2="48063" y2="66603"/>
                        <a14:backgroundMark x1="48063" y1="66603" x2="25352" y2="55534"/>
                        <a14:backgroundMark x1="25352" y1="55534" x2="24120" y2="39313"/>
                        <a14:backgroundMark x1="24120" y1="39313" x2="39965" y2="23855"/>
                        <a14:backgroundMark x1="39965" y1="23855" x2="54930" y2="33206"/>
                        <a14:backgroundMark x1="54930" y1="33206" x2="54049" y2="57252"/>
                        <a14:backgroundMark x1="54049" y1="57252" x2="29754" y2="67176"/>
                        <a14:backgroundMark x1="29754" y1="67176" x2="15141" y2="52481"/>
                        <a14:backgroundMark x1="15141" y1="52481" x2="29930" y2="41412"/>
                        <a14:backgroundMark x1="29930" y1="41412" x2="60563" y2="48092"/>
                        <a14:backgroundMark x1="60563" y1="48092" x2="61796" y2="55534"/>
                        <a14:backgroundMark x1="47183" y1="82824" x2="55818" y2="82268"/>
                        <a14:backgroundMark x1="68478" y1="73661" x2="71655" y2="66412"/>
                        <a14:backgroundMark x1="71655" y1="66412" x2="49648" y2="82252"/>
                        <a14:backgroundMark x1="72741" y1="32095" x2="72711" y2="30725"/>
                        <a14:backgroundMark x1="73063" y1="46565" x2="72881" y2="38393"/>
                        <a14:backgroundMark x1="70796" y1="32905" x2="69190" y2="34733"/>
                        <a14:backgroundMark x1="72711" y1="30725" x2="71471" y2="32136"/>
                        <a14:backgroundMark x1="63908" y1="24427" x2="63908" y2="24427"/>
                        <a14:backgroundMark x1="75766" y1="38299" x2="76265" y2="38800"/>
                        <a14:backgroundMark x1="66901" y1="29389" x2="70807" y2="33315"/>
                        <a14:backgroundMark x1="74296" y1="37977" x2="72183" y2="32061"/>
                        <a14:backgroundMark x1="73768" y1="35305" x2="73063" y2="33969"/>
                        <a14:backgroundMark x1="73768" y1="34542" x2="73768" y2="34542"/>
                        <a14:backgroundMark x1="73768" y1="33779" x2="73768" y2="33779"/>
                        <a14:backgroundMark x1="73768" y1="33588" x2="73768" y2="33588"/>
                        <a14:backgroundMark x1="73768" y1="33588" x2="73063" y2="32824"/>
                        <a14:backgroundMark x1="72183" y1="33397" x2="75176" y2="42366"/>
                        <a14:backgroundMark x1="76585" y1="44466" x2="76585" y2="44466"/>
                        <a14:backgroundMark x1="76585" y1="42748" x2="76585" y2="42748"/>
                        <a14:backgroundMark x1="76937" y1="43702" x2="76937" y2="43702"/>
                        <a14:backgroundMark x1="77289" y1="47901" x2="75704" y2="40458"/>
                        <a14:backgroundMark x1="76761" y1="43511" x2="76232" y2="41794"/>
                      </a14:backgroundRemoval>
                    </a14:imgEffect>
                  </a14:imgLayer>
                </a14:imgProps>
              </a:ext>
            </a:extLst>
          </a:blip>
          <a:srcRect l="6358" t="6683" r="15442" b="8381"/>
          <a:stretch>
            <a:fillRect/>
          </a:stretch>
        </p:blipFill>
        <p:spPr>
          <a:xfrm>
            <a:off x="1093526" y="714986"/>
            <a:ext cx="1079799" cy="1081980"/>
          </a:xfrm>
          <a:prstGeom prst="rect">
            <a:avLst/>
          </a:prstGeom>
        </p:spPr>
      </p:pic>
      <p:sp>
        <p:nvSpPr>
          <p:cNvPr id="3" name="Shape 3">
            <a:extLst>
              <a:ext uri="{FF2B5EF4-FFF2-40B4-BE49-F238E27FC236}">
                <a16:creationId xmlns:a16="http://schemas.microsoft.com/office/drawing/2014/main" id="{24665140-028C-09A7-261E-EAC63A5077D1}"/>
              </a:ext>
            </a:extLst>
          </p:cNvPr>
          <p:cNvSpPr/>
          <p:nvPr/>
        </p:nvSpPr>
        <p:spPr>
          <a:xfrm>
            <a:off x="797009" y="2211850"/>
            <a:ext cx="1672833" cy="888454"/>
          </a:xfrm>
          <a:prstGeom prst="roundRect">
            <a:avLst>
              <a:gd name="adj" fmla="val 21857"/>
            </a:avLst>
          </a:prstGeom>
          <a:solidFill>
            <a:srgbClr val="B46EF0"/>
          </a:solidFill>
          <a:ln/>
        </p:spPr>
        <p:txBody>
          <a:bodyPr anchor="ctr"/>
          <a:lstStyle/>
          <a:p>
            <a:pPr algn="ctr"/>
            <a:r>
              <a:rPr lang="sk-SK" sz="1200" b="1" noProof="0" dirty="0">
                <a:solidFill>
                  <a:schemeClr val="bg1"/>
                </a:solidFill>
                <a:latin typeface="IBM Plex Sans" panose="020B0503050203000203" pitchFamily="34" charset="77"/>
              </a:rPr>
              <a:t>O 75% rýchlejšie </a:t>
            </a:r>
            <a:r>
              <a:rPr lang="sk-SK" sz="1200" noProof="0" dirty="0">
                <a:solidFill>
                  <a:schemeClr val="bg1"/>
                </a:solidFill>
                <a:latin typeface="IBM Plex Sans" panose="020B0503050203000203" pitchFamily="34" charset="77"/>
              </a:rPr>
              <a:t>spracovanie dochádzky</a:t>
            </a:r>
          </a:p>
        </p:txBody>
      </p:sp>
      <p:sp>
        <p:nvSpPr>
          <p:cNvPr id="5" name="Shape 3">
            <a:extLst>
              <a:ext uri="{FF2B5EF4-FFF2-40B4-BE49-F238E27FC236}">
                <a16:creationId xmlns:a16="http://schemas.microsoft.com/office/drawing/2014/main" id="{CC531852-8AD4-4E02-2968-EC2F1233B67C}"/>
              </a:ext>
            </a:extLst>
          </p:cNvPr>
          <p:cNvSpPr/>
          <p:nvPr/>
        </p:nvSpPr>
        <p:spPr>
          <a:xfrm>
            <a:off x="8573447" y="714986"/>
            <a:ext cx="2525027" cy="2968560"/>
          </a:xfrm>
          <a:prstGeom prst="roundRect">
            <a:avLst>
              <a:gd name="adj" fmla="val 21857"/>
            </a:avLst>
          </a:prstGeom>
          <a:solidFill>
            <a:srgbClr val="000000">
              <a:alpha val="100000"/>
            </a:srgbClr>
          </a:solidFill>
          <a:ln/>
        </p:spPr>
        <p:txBody>
          <a:bodyPr anchor="ctr"/>
          <a:lstStyle/>
          <a:p>
            <a:pPr algn="ctr"/>
            <a:endParaRPr lang="en-US" sz="4800">
              <a:solidFill>
                <a:schemeClr val="bg1"/>
              </a:solidFill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E32BA0EF-0D02-6910-2E8D-6E9822494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74528" y="2756501"/>
            <a:ext cx="2089961" cy="5108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180E2D3-A70D-D4F8-D0A1-A784F49068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09966" y="2756501"/>
            <a:ext cx="2089961" cy="510825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E64AF334-6AC7-421B-D958-6B2F1D8A5E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39090" y="2756501"/>
            <a:ext cx="2089961" cy="510825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4A05DB7A-5E57-1003-4F20-C72BFB9082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174528" y="1911647"/>
            <a:ext cx="2089962" cy="483648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B3332BE2-A6B7-3A9C-6A35-5C4374905A8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609966" y="1911647"/>
            <a:ext cx="2089962" cy="483648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40E0C57B-1578-0D70-8CBB-574A0BEDE6C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739090" y="1911647"/>
            <a:ext cx="2089962" cy="483648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D768D64C-B3C8-AFA3-8EA2-B6E5AE92834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806970" y="911251"/>
            <a:ext cx="786097" cy="81754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10944911-AAF6-B94E-7948-E69400E9EF4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242408" y="911251"/>
            <a:ext cx="786097" cy="817541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04086DBB-DBA1-3CD8-B530-42ADC70C4A49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371533" y="911251"/>
            <a:ext cx="786097" cy="817541"/>
          </a:xfrm>
          <a:prstGeom prst="rect">
            <a:avLst/>
          </a:prstGeom>
        </p:spPr>
      </p:pic>
      <p:sp>
        <p:nvSpPr>
          <p:cNvPr id="17" name="Shape 3">
            <a:extLst>
              <a:ext uri="{FF2B5EF4-FFF2-40B4-BE49-F238E27FC236}">
                <a16:creationId xmlns:a16="http://schemas.microsoft.com/office/drawing/2014/main" id="{D9D67C15-0F19-97D6-561B-3DEFFC0DE29B}"/>
              </a:ext>
            </a:extLst>
          </p:cNvPr>
          <p:cNvSpPr/>
          <p:nvPr/>
        </p:nvSpPr>
        <p:spPr>
          <a:xfrm>
            <a:off x="797009" y="3384116"/>
            <a:ext cx="1672833" cy="888454"/>
          </a:xfrm>
          <a:prstGeom prst="roundRect">
            <a:avLst>
              <a:gd name="adj" fmla="val 21857"/>
            </a:avLst>
          </a:prstGeom>
          <a:solidFill>
            <a:schemeClr val="accent4"/>
          </a:solidFill>
          <a:ln/>
        </p:spPr>
        <p:txBody>
          <a:bodyPr anchor="ctr"/>
          <a:lstStyle/>
          <a:p>
            <a:pPr algn="ctr"/>
            <a:r>
              <a:rPr lang="sk-SK" sz="1200" b="1" noProof="0" dirty="0">
                <a:solidFill>
                  <a:schemeClr val="bg1"/>
                </a:solidFill>
                <a:latin typeface="IBM Plex Sans" panose="020B0503050203000203" pitchFamily="34" charset="77"/>
              </a:rPr>
              <a:t>O 75% rýchlejšie </a:t>
            </a:r>
            <a:r>
              <a:rPr lang="sk-SK" sz="1200" noProof="0" dirty="0">
                <a:solidFill>
                  <a:schemeClr val="bg1"/>
                </a:solidFill>
                <a:latin typeface="IBM Plex Sans" panose="020B0503050203000203" pitchFamily="34" charset="77"/>
              </a:rPr>
              <a:t>spracovanie dochádzky</a:t>
            </a:r>
          </a:p>
        </p:txBody>
      </p:sp>
      <p:sp>
        <p:nvSpPr>
          <p:cNvPr id="24" name="Shape 3">
            <a:extLst>
              <a:ext uri="{FF2B5EF4-FFF2-40B4-BE49-F238E27FC236}">
                <a16:creationId xmlns:a16="http://schemas.microsoft.com/office/drawing/2014/main" id="{2CC2FE1C-4760-9F0E-721C-E787D967A8AB}"/>
              </a:ext>
            </a:extLst>
          </p:cNvPr>
          <p:cNvSpPr/>
          <p:nvPr/>
        </p:nvSpPr>
        <p:spPr>
          <a:xfrm>
            <a:off x="797009" y="4556382"/>
            <a:ext cx="1672833" cy="888454"/>
          </a:xfrm>
          <a:prstGeom prst="roundRect">
            <a:avLst>
              <a:gd name="adj" fmla="val 21857"/>
            </a:avLst>
          </a:prstGeom>
          <a:solidFill>
            <a:schemeClr val="accent6">
              <a:lumMod val="50000"/>
            </a:schemeClr>
          </a:solidFill>
          <a:ln/>
        </p:spPr>
        <p:txBody>
          <a:bodyPr anchor="ctr"/>
          <a:lstStyle/>
          <a:p>
            <a:pPr algn="ctr"/>
            <a:r>
              <a:rPr lang="sk-SK" sz="1200" b="1" noProof="0" dirty="0">
                <a:solidFill>
                  <a:schemeClr val="bg1"/>
                </a:solidFill>
                <a:latin typeface="IBM Plex Sans" panose="020B0503050203000203" pitchFamily="34" charset="77"/>
              </a:rPr>
              <a:t>O 75% rýchlejšie </a:t>
            </a:r>
            <a:r>
              <a:rPr lang="sk-SK" sz="1200" noProof="0" dirty="0">
                <a:solidFill>
                  <a:schemeClr val="bg1"/>
                </a:solidFill>
                <a:latin typeface="IBM Plex Sans" panose="020B0503050203000203" pitchFamily="34" charset="77"/>
              </a:rPr>
              <a:t>spracovanie dochádzky</a:t>
            </a:r>
          </a:p>
        </p:txBody>
      </p:sp>
    </p:spTree>
    <p:extLst>
      <p:ext uri="{BB962C8B-B14F-4D97-AF65-F5344CB8AC3E}">
        <p14:creationId xmlns:p14="http://schemas.microsoft.com/office/powerpoint/2010/main" val="2421553409"/>
      </p:ext>
    </p:extLst>
  </p:cSld>
  <p:clrMapOvr>
    <a:masterClrMapping/>
  </p:clrMapOvr>
  <p:transition spd="med">
    <p:pull/>
  </p:transition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9597FCB-1DFC-0DA3-72DC-316122282009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CB28BD18-470F-A62F-64CF-34CA54EBDA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97113" y="1373354"/>
            <a:ext cx="473242" cy="456341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EC98F336-4F92-7293-250C-61ED9699B7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37719" y="1373354"/>
            <a:ext cx="473242" cy="456341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E4CDA319-772C-395D-A762-03FE9223C9C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577821" y="1373354"/>
            <a:ext cx="456341" cy="456341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59647670-62BA-4C2C-71F4-7A643F29EC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798029" y="1373354"/>
            <a:ext cx="456341" cy="456341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2BECC218-B38C-A373-25E8-246B90030B2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016405" y="1373354"/>
            <a:ext cx="456341" cy="45634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62F71E2C-8383-9070-B789-2B7DD30F11F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104040" y="2591888"/>
            <a:ext cx="473242" cy="456341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E07902BC-FE62-CDF7-CB5E-E5B5D42C19D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339242" y="2591888"/>
            <a:ext cx="456341" cy="456341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0C3222C4-7439-0E73-B8B3-371DB74707D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561408" y="2591888"/>
            <a:ext cx="456341" cy="456341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F7483191-CBD4-B0AA-0F6F-731BEE97EFC2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785046" y="2591888"/>
            <a:ext cx="456341" cy="456341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D8874D80-EDC0-873D-553F-46946525F82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9222737" y="3873870"/>
            <a:ext cx="295776" cy="338030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9A72ACB9-A75B-EB5B-95EB-FAC8DF3E7C1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9196823" y="5058311"/>
            <a:ext cx="354931" cy="388734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9A29F9BC-BB2D-DD03-6DDD-6554A9BE204C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167807" y="1402932"/>
            <a:ext cx="405636" cy="397185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2FADE2B9-CCC8-5426-BA27-1B913FF7DBD6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9178431" y="2614540"/>
            <a:ext cx="380284" cy="39718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A821DED3-7DBD-2BF8-FAC6-845240D8ACF8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tretch>
            <a:fillRect/>
          </a:stretch>
        </p:blipFill>
        <p:spPr>
          <a:xfrm>
            <a:off x="3108960" y="5062538"/>
            <a:ext cx="380284" cy="380284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C7B4BA57-373E-3580-5770-06F0D2A72883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7995585" y="2591888"/>
            <a:ext cx="456341" cy="456341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B0B6C4FE-EFD2-95BF-0117-CC7EE4BA32AB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3097114" y="3814714"/>
            <a:ext cx="473242" cy="456341"/>
          </a:xfrm>
          <a:prstGeom prst="rect">
            <a:avLst/>
          </a:prstGeom>
        </p:spPr>
      </p:pic>
      <p:pic>
        <p:nvPicPr>
          <p:cNvPr id="35" name="Graphic 34">
            <a:extLst>
              <a:ext uri="{FF2B5EF4-FFF2-40B4-BE49-F238E27FC236}">
                <a16:creationId xmlns:a16="http://schemas.microsoft.com/office/drawing/2014/main" id="{522565C8-3124-B77E-A2B4-0163ACE13F0B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4330793" y="3807787"/>
            <a:ext cx="473242" cy="456341"/>
          </a:xfrm>
          <a:prstGeom prst="rect">
            <a:avLst/>
          </a:prstGeom>
        </p:spPr>
      </p:pic>
      <p:pic>
        <p:nvPicPr>
          <p:cNvPr id="36" name="Graphic 35">
            <a:extLst>
              <a:ext uri="{FF2B5EF4-FFF2-40B4-BE49-F238E27FC236}">
                <a16:creationId xmlns:a16="http://schemas.microsoft.com/office/drawing/2014/main" id="{F12BCF52-E117-ACA7-FC8D-CD6F5844A352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5577941" y="3814714"/>
            <a:ext cx="473242" cy="45634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A3743733-4581-D250-DB37-733D8DB2301F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96DAC541-7B7A-43D3-8B79-37D633B846F1}">
                <asvg:svgBlip xmlns:asvg="http://schemas.microsoft.com/office/drawing/2016/SVG/main" r:embed="rId39"/>
              </a:ext>
            </a:extLst>
          </a:blip>
          <a:stretch>
            <a:fillRect/>
          </a:stretch>
        </p:blipFill>
        <p:spPr>
          <a:xfrm>
            <a:off x="6813635" y="3814714"/>
            <a:ext cx="456341" cy="456341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9C779EC2-B1F8-09B9-496F-C97D52054156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96DAC541-7B7A-43D3-8B79-37D633B846F1}">
                <asvg:svgBlip xmlns:asvg="http://schemas.microsoft.com/office/drawing/2016/SVG/main" r:embed="rId41"/>
              </a:ext>
            </a:extLst>
          </a:blip>
          <a:stretch>
            <a:fillRect/>
          </a:stretch>
        </p:blipFill>
        <p:spPr>
          <a:xfrm>
            <a:off x="8033911" y="3807787"/>
            <a:ext cx="473242" cy="456341"/>
          </a:xfrm>
          <a:prstGeom prst="rect">
            <a:avLst/>
          </a:prstGeom>
        </p:spPr>
      </p:pic>
      <p:pic>
        <p:nvPicPr>
          <p:cNvPr id="39" name="Graphic 38">
            <a:extLst>
              <a:ext uri="{FF2B5EF4-FFF2-40B4-BE49-F238E27FC236}">
                <a16:creationId xmlns:a16="http://schemas.microsoft.com/office/drawing/2014/main" id="{96E7152E-39B0-4EF2-80FA-7AA7D6F91BC8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96DAC541-7B7A-43D3-8B79-37D633B846F1}">
                <asvg:svgBlip xmlns:asvg="http://schemas.microsoft.com/office/drawing/2016/SVG/main" r:embed="rId43"/>
              </a:ext>
            </a:extLst>
          </a:blip>
          <a:stretch>
            <a:fillRect/>
          </a:stretch>
        </p:blipFill>
        <p:spPr>
          <a:xfrm>
            <a:off x="4249196" y="5024508"/>
            <a:ext cx="456341" cy="456341"/>
          </a:xfrm>
          <a:prstGeom prst="rect">
            <a:avLst/>
          </a:prstGeom>
        </p:spPr>
      </p:pic>
      <p:pic>
        <p:nvPicPr>
          <p:cNvPr id="40" name="Graphic 39">
            <a:extLst>
              <a:ext uri="{FF2B5EF4-FFF2-40B4-BE49-F238E27FC236}">
                <a16:creationId xmlns:a16="http://schemas.microsoft.com/office/drawing/2014/main" id="{E53AAD83-14D2-E9DE-747E-711D00306CAC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96DAC541-7B7A-43D3-8B79-37D633B846F1}">
                <asvg:svgBlip xmlns:asvg="http://schemas.microsoft.com/office/drawing/2016/SVG/main" r:embed="rId45"/>
              </a:ext>
            </a:extLst>
          </a:blip>
          <a:stretch>
            <a:fillRect/>
          </a:stretch>
        </p:blipFill>
        <p:spPr>
          <a:xfrm>
            <a:off x="5461717" y="5024508"/>
            <a:ext cx="456341" cy="456341"/>
          </a:xfrm>
          <a:prstGeom prst="rect">
            <a:avLst/>
          </a:prstGeom>
        </p:spPr>
      </p:pic>
      <p:pic>
        <p:nvPicPr>
          <p:cNvPr id="41" name="Graphic 40">
            <a:extLst>
              <a:ext uri="{FF2B5EF4-FFF2-40B4-BE49-F238E27FC236}">
                <a16:creationId xmlns:a16="http://schemas.microsoft.com/office/drawing/2014/main" id="{DF1404B1-7217-929C-B56C-B80D4D5AA692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96DAC541-7B7A-43D3-8B79-37D633B846F1}">
                <asvg:svgBlip xmlns:asvg="http://schemas.microsoft.com/office/drawing/2016/SVG/main" r:embed="rId47"/>
              </a:ext>
            </a:extLst>
          </a:blip>
          <a:srcRect r="13282"/>
          <a:stretch>
            <a:fillRect/>
          </a:stretch>
        </p:blipFill>
        <p:spPr>
          <a:xfrm>
            <a:off x="6677512" y="5024508"/>
            <a:ext cx="395728" cy="456341"/>
          </a:xfrm>
          <a:prstGeom prst="rect">
            <a:avLst/>
          </a:prstGeom>
        </p:spPr>
      </p:pic>
      <p:pic>
        <p:nvPicPr>
          <p:cNvPr id="42" name="Graphic 41">
            <a:extLst>
              <a:ext uri="{FF2B5EF4-FFF2-40B4-BE49-F238E27FC236}">
                <a16:creationId xmlns:a16="http://schemas.microsoft.com/office/drawing/2014/main" id="{FF084D16-75A9-9581-097B-245CF374B9D4}"/>
              </a:ext>
            </a:extLst>
          </p:cNvPr>
          <p:cNvPicPr>
            <a:picLocks noChangeAspect="1"/>
          </p:cNvPicPr>
          <p:nvPr/>
        </p:nvPicPr>
        <p:blipFill>
          <a:blip r:embed="rId48">
            <a:extLst>
              <a:ext uri="{96DAC541-7B7A-43D3-8B79-37D633B846F1}">
                <asvg:svgBlip xmlns:asvg="http://schemas.microsoft.com/office/drawing/2016/SVG/main" r:embed="rId49"/>
              </a:ext>
            </a:extLst>
          </a:blip>
          <a:stretch>
            <a:fillRect/>
          </a:stretch>
        </p:blipFill>
        <p:spPr>
          <a:xfrm>
            <a:off x="7898410" y="5024508"/>
            <a:ext cx="473242" cy="45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56317"/>
      </p:ext>
    </p:extLst>
  </p:cSld>
  <p:clrMapOvr>
    <a:masterClrMapping/>
  </p:clrMapOvr>
  <p:transition spd="med">
    <p:pull/>
  </p:transition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-claim-01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33769FE3-AE3E-A8B2-9E07-EBFE89082CC1}"/>
              </a:ext>
            </a:extLst>
          </p:cNvPr>
          <p:cNvSpPr/>
          <p:nvPr/>
        </p:nvSpPr>
        <p:spPr>
          <a:xfrm>
            <a:off x="488948" y="508000"/>
            <a:ext cx="4281366" cy="5842000"/>
          </a:xfrm>
          <a:prstGeom prst="roundRect">
            <a:avLst>
              <a:gd name="adj" fmla="val 4077"/>
            </a:avLst>
          </a:prstGeom>
          <a:solidFill>
            <a:srgbClr val="FCFCF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sp>
        <p:nvSpPr>
          <p:cNvPr id="68" name="Round Same Side Corner Rectangle 67">
            <a:extLst>
              <a:ext uri="{FF2B5EF4-FFF2-40B4-BE49-F238E27FC236}">
                <a16:creationId xmlns:a16="http://schemas.microsoft.com/office/drawing/2014/main" id="{3D71A19B-63D1-4A95-15B0-02D7BA1886D1}"/>
              </a:ext>
            </a:extLst>
          </p:cNvPr>
          <p:cNvSpPr/>
          <p:nvPr/>
        </p:nvSpPr>
        <p:spPr>
          <a:xfrm rot="10800000">
            <a:off x="488947" y="5311047"/>
            <a:ext cx="4281366" cy="1043215"/>
          </a:xfrm>
          <a:prstGeom prst="round2SameRect">
            <a:avLst>
              <a:gd name="adj1" fmla="val 18383"/>
              <a:gd name="adj2" fmla="val 0"/>
            </a:avLst>
          </a:prstGeom>
          <a:solidFill>
            <a:srgbClr val="CAB9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5B3B4464-37F2-D7F4-46B9-ED438D9FF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12610" y="4762500"/>
            <a:ext cx="1092057" cy="1092200"/>
          </a:xfrm>
          <a:prstGeom prst="rect">
            <a:avLst/>
          </a:prstGeom>
        </p:spPr>
      </p:pic>
      <p:sp>
        <p:nvSpPr>
          <p:cNvPr id="5" name="Text 3">
            <a:extLst>
              <a:ext uri="{FF2B5EF4-FFF2-40B4-BE49-F238E27FC236}">
                <a16:creationId xmlns:a16="http://schemas.microsoft.com/office/drawing/2014/main" id="{3A8B38B5-6A81-554D-3E45-84A48F124E10}"/>
              </a:ext>
            </a:extLst>
          </p:cNvPr>
          <p:cNvSpPr/>
          <p:nvPr/>
        </p:nvSpPr>
        <p:spPr>
          <a:xfrm>
            <a:off x="844546" y="3749739"/>
            <a:ext cx="59612" cy="859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12"/>
              </a:lnSpc>
              <a:buNone/>
            </a:pPr>
            <a:r>
              <a:rPr lang="sk-SK" sz="1408" noProof="1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sk-SK" sz="1408" noProof="1"/>
          </a:p>
          <a:p>
            <a:pPr marL="0" indent="0" algn="l">
              <a:lnSpc>
                <a:spcPts val="2112"/>
              </a:lnSpc>
              <a:buNone/>
            </a:pPr>
            <a:r>
              <a:rPr lang="sk-SK" sz="1408" noProof="1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sk-SK" sz="1408" noProof="1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2856302-D8D6-57E4-32C3-3390119A0B3B}"/>
              </a:ext>
            </a:extLst>
          </p:cNvPr>
          <p:cNvGrpSpPr/>
          <p:nvPr/>
        </p:nvGrpSpPr>
        <p:grpSpPr>
          <a:xfrm>
            <a:off x="5846534" y="508000"/>
            <a:ext cx="5393834" cy="5597953"/>
            <a:chOff x="11694590" y="1015998"/>
            <a:chExt cx="10789072" cy="11195905"/>
          </a:xfrm>
        </p:grpSpPr>
        <p:pic>
          <p:nvPicPr>
            <p:cNvPr id="9" name="Image 13" descr=" ">
              <a:extLst>
                <a:ext uri="{FF2B5EF4-FFF2-40B4-BE49-F238E27FC236}">
                  <a16:creationId xmlns:a16="http://schemas.microsoft.com/office/drawing/2014/main" id="{54C80B8B-E728-3C5D-57BB-70C03AFB2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5462928" y="4727422"/>
              <a:ext cx="516855" cy="888057"/>
            </a:xfrm>
            <a:prstGeom prst="rect">
              <a:avLst/>
            </a:prstGeom>
          </p:spPr>
        </p:pic>
        <p:pic>
          <p:nvPicPr>
            <p:cNvPr id="10" name="Image 14" descr=" ">
              <a:extLst>
                <a:ext uri="{FF2B5EF4-FFF2-40B4-BE49-F238E27FC236}">
                  <a16:creationId xmlns:a16="http://schemas.microsoft.com/office/drawing/2014/main" id="{6C436D43-D939-9A96-B6CB-5C46820FC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065615" y="4298348"/>
              <a:ext cx="253762" cy="1317160"/>
            </a:xfrm>
            <a:prstGeom prst="rect">
              <a:avLst/>
            </a:prstGeom>
          </p:spPr>
        </p:pic>
        <p:pic>
          <p:nvPicPr>
            <p:cNvPr id="11" name="Image 15" descr=" ">
              <a:extLst>
                <a:ext uri="{FF2B5EF4-FFF2-40B4-BE49-F238E27FC236}">
                  <a16:creationId xmlns:a16="http://schemas.microsoft.com/office/drawing/2014/main" id="{911B2295-85BB-5C13-26A4-D94B758E5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6457476" y="4710662"/>
              <a:ext cx="875107" cy="923505"/>
            </a:xfrm>
            <a:prstGeom prst="rect">
              <a:avLst/>
            </a:prstGeom>
          </p:spPr>
        </p:pic>
        <p:pic>
          <p:nvPicPr>
            <p:cNvPr id="12" name="Image 16" descr=" ">
              <a:extLst>
                <a:ext uri="{FF2B5EF4-FFF2-40B4-BE49-F238E27FC236}">
                  <a16:creationId xmlns:a16="http://schemas.microsoft.com/office/drawing/2014/main" id="{556D0C44-8993-B1E5-BD8F-CE68E20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8235541" y="4710662"/>
              <a:ext cx="875107" cy="923505"/>
            </a:xfrm>
            <a:prstGeom prst="rect">
              <a:avLst/>
            </a:prstGeom>
          </p:spPr>
        </p:pic>
        <p:pic>
          <p:nvPicPr>
            <p:cNvPr id="13" name="Image 17" descr=" ">
              <a:extLst>
                <a:ext uri="{FF2B5EF4-FFF2-40B4-BE49-F238E27FC236}">
                  <a16:creationId xmlns:a16="http://schemas.microsoft.com/office/drawing/2014/main" id="{05CE5CEA-8198-7314-47AC-04FC3254F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9284198" y="4710662"/>
              <a:ext cx="794874" cy="904848"/>
            </a:xfrm>
            <a:prstGeom prst="rect">
              <a:avLst/>
            </a:prstGeom>
          </p:spPr>
        </p:pic>
        <p:pic>
          <p:nvPicPr>
            <p:cNvPr id="14" name="Image 18" descr=" ">
              <a:extLst>
                <a:ext uri="{FF2B5EF4-FFF2-40B4-BE49-F238E27FC236}">
                  <a16:creationId xmlns:a16="http://schemas.microsoft.com/office/drawing/2014/main" id="{71D096FE-E7BB-2BA4-0259-9CC195C3FB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0256331" y="4298348"/>
              <a:ext cx="253762" cy="1317160"/>
            </a:xfrm>
            <a:prstGeom prst="rect">
              <a:avLst/>
            </a:prstGeom>
          </p:spPr>
        </p:pic>
        <p:pic>
          <p:nvPicPr>
            <p:cNvPr id="15" name="Image 19" descr=" ">
              <a:extLst>
                <a:ext uri="{FF2B5EF4-FFF2-40B4-BE49-F238E27FC236}">
                  <a16:creationId xmlns:a16="http://schemas.microsoft.com/office/drawing/2014/main" id="{1370A2D8-B799-BAD0-D3D3-14538FD4F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20650021" y="4710662"/>
              <a:ext cx="897498" cy="923505"/>
            </a:xfrm>
            <a:prstGeom prst="rect">
              <a:avLst/>
            </a:prstGeom>
          </p:spPr>
        </p:pic>
        <p:pic>
          <p:nvPicPr>
            <p:cNvPr id="16" name="Image 20" descr=" ">
              <a:extLst>
                <a:ext uri="{FF2B5EF4-FFF2-40B4-BE49-F238E27FC236}">
                  <a16:creationId xmlns:a16="http://schemas.microsoft.com/office/drawing/2014/main" id="{D78DE957-5F88-4F0F-E9C1-A841F05EB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4174510" y="6369022"/>
              <a:ext cx="804202" cy="923505"/>
            </a:xfrm>
            <a:prstGeom prst="rect">
              <a:avLst/>
            </a:prstGeom>
          </p:spPr>
        </p:pic>
        <p:pic>
          <p:nvPicPr>
            <p:cNvPr id="17" name="Image 21" descr=" ">
              <a:extLst>
                <a:ext uri="{FF2B5EF4-FFF2-40B4-BE49-F238E27FC236}">
                  <a16:creationId xmlns:a16="http://schemas.microsoft.com/office/drawing/2014/main" id="{0FE40E1E-A331-4019-C2FE-A9CA879A7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5135450" y="5941784"/>
              <a:ext cx="167932" cy="1332085"/>
            </a:xfrm>
            <a:prstGeom prst="rect">
              <a:avLst/>
            </a:prstGeom>
          </p:spPr>
        </p:pic>
        <p:pic>
          <p:nvPicPr>
            <p:cNvPr id="18" name="Image 22" descr=" ">
              <a:extLst>
                <a:ext uri="{FF2B5EF4-FFF2-40B4-BE49-F238E27FC236}">
                  <a16:creationId xmlns:a16="http://schemas.microsoft.com/office/drawing/2014/main" id="{AEDDBB0F-4268-984D-FFEF-9F331DBFB9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5482537" y="6369022"/>
              <a:ext cx="925486" cy="923505"/>
            </a:xfrm>
            <a:prstGeom prst="rect">
              <a:avLst/>
            </a:prstGeom>
          </p:spPr>
        </p:pic>
        <p:pic>
          <p:nvPicPr>
            <p:cNvPr id="19" name="Image 23" descr=" ">
              <a:extLst>
                <a:ext uri="{FF2B5EF4-FFF2-40B4-BE49-F238E27FC236}">
                  <a16:creationId xmlns:a16="http://schemas.microsoft.com/office/drawing/2014/main" id="{17C85B0C-26B4-E2F0-87C4-4E0AA5321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18559280" y="6369022"/>
              <a:ext cx="875107" cy="923505"/>
            </a:xfrm>
            <a:prstGeom prst="rect">
              <a:avLst/>
            </a:prstGeom>
          </p:spPr>
        </p:pic>
        <p:pic>
          <p:nvPicPr>
            <p:cNvPr id="20" name="Image 24" descr=" ">
              <a:extLst>
                <a:ext uri="{FF2B5EF4-FFF2-40B4-BE49-F238E27FC236}">
                  <a16:creationId xmlns:a16="http://schemas.microsoft.com/office/drawing/2014/main" id="{A40D04EB-50B1-28C1-7337-1916F71B44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9930707" y="6369022"/>
              <a:ext cx="897496" cy="923505"/>
            </a:xfrm>
            <a:prstGeom prst="rect">
              <a:avLst/>
            </a:prstGeom>
          </p:spPr>
        </p:pic>
        <p:pic>
          <p:nvPicPr>
            <p:cNvPr id="21" name="Image 25" descr=" ">
              <a:extLst>
                <a:ext uri="{FF2B5EF4-FFF2-40B4-BE49-F238E27FC236}">
                  <a16:creationId xmlns:a16="http://schemas.microsoft.com/office/drawing/2014/main" id="{A523331B-2CE1-7B90-04F2-3A078482B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20757275" y="5956722"/>
              <a:ext cx="533647" cy="1688428"/>
            </a:xfrm>
            <a:prstGeom prst="rect">
              <a:avLst/>
            </a:prstGeom>
          </p:spPr>
        </p:pic>
        <p:pic>
          <p:nvPicPr>
            <p:cNvPr id="22" name="Image 26" descr=" ">
              <a:extLst>
                <a:ext uri="{FF2B5EF4-FFF2-40B4-BE49-F238E27FC236}">
                  <a16:creationId xmlns:a16="http://schemas.microsoft.com/office/drawing/2014/main" id="{EBFC9F4C-E3F3-865C-8074-A0C4C9FD41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13875984" y="8027397"/>
              <a:ext cx="794873" cy="904848"/>
            </a:xfrm>
            <a:prstGeom prst="rect">
              <a:avLst/>
            </a:prstGeom>
          </p:spPr>
        </p:pic>
        <p:pic>
          <p:nvPicPr>
            <p:cNvPr id="23" name="Image 27" descr=" ">
              <a:extLst>
                <a:ext uri="{FF2B5EF4-FFF2-40B4-BE49-F238E27FC236}">
                  <a16:creationId xmlns:a16="http://schemas.microsoft.com/office/drawing/2014/main" id="{E0BD1737-DB1F-FD9C-ACBD-029E37E82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15965784" y="7600142"/>
              <a:ext cx="895631" cy="1350742"/>
            </a:xfrm>
            <a:prstGeom prst="rect">
              <a:avLst/>
            </a:prstGeom>
          </p:spPr>
        </p:pic>
        <p:pic>
          <p:nvPicPr>
            <p:cNvPr id="24" name="Image 28" descr=" ">
              <a:extLst>
                <a:ext uri="{FF2B5EF4-FFF2-40B4-BE49-F238E27FC236}">
                  <a16:creationId xmlns:a16="http://schemas.microsoft.com/office/drawing/2014/main" id="{5ABA4E00-24EF-AD00-1C4D-C2F5AF040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17042398" y="7600142"/>
              <a:ext cx="167932" cy="1332085"/>
            </a:xfrm>
            <a:prstGeom prst="rect">
              <a:avLst/>
            </a:prstGeom>
          </p:spPr>
        </p:pic>
        <p:pic>
          <p:nvPicPr>
            <p:cNvPr id="25" name="Image 29" descr=" ">
              <a:extLst>
                <a:ext uri="{FF2B5EF4-FFF2-40B4-BE49-F238E27FC236}">
                  <a16:creationId xmlns:a16="http://schemas.microsoft.com/office/drawing/2014/main" id="{39F8FD87-449C-12C8-3FDB-D9C519FDF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17447204" y="7600142"/>
              <a:ext cx="292946" cy="1332085"/>
            </a:xfrm>
            <a:prstGeom prst="rect">
              <a:avLst/>
            </a:prstGeom>
          </p:spPr>
        </p:pic>
        <p:pic>
          <p:nvPicPr>
            <p:cNvPr id="26" name="Image 30" descr=" ">
              <a:extLst>
                <a:ext uri="{FF2B5EF4-FFF2-40B4-BE49-F238E27FC236}">
                  <a16:creationId xmlns:a16="http://schemas.microsoft.com/office/drawing/2014/main" id="{BD455AD9-5567-D1A7-1928-4000AC5F2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17781202" y="8046014"/>
              <a:ext cx="723969" cy="886192"/>
            </a:xfrm>
            <a:prstGeom prst="rect">
              <a:avLst/>
            </a:prstGeom>
          </p:spPr>
        </p:pic>
        <p:pic>
          <p:nvPicPr>
            <p:cNvPr id="27" name="Image 31" descr=" ">
              <a:extLst>
                <a:ext uri="{FF2B5EF4-FFF2-40B4-BE49-F238E27FC236}">
                  <a16:creationId xmlns:a16="http://schemas.microsoft.com/office/drawing/2014/main" id="{4B5F9932-681D-85B0-E664-8A3F3E0E6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19540781" y="8046014"/>
              <a:ext cx="759421" cy="904848"/>
            </a:xfrm>
            <a:prstGeom prst="rect">
              <a:avLst/>
            </a:prstGeom>
          </p:spPr>
        </p:pic>
        <p:pic>
          <p:nvPicPr>
            <p:cNvPr id="28" name="Image 32" descr=" ">
              <a:extLst>
                <a:ext uri="{FF2B5EF4-FFF2-40B4-BE49-F238E27FC236}">
                  <a16:creationId xmlns:a16="http://schemas.microsoft.com/office/drawing/2014/main" id="{70086318-6DB0-00A8-040F-168D17D440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16564746" y="6387640"/>
              <a:ext cx="759421" cy="904848"/>
            </a:xfrm>
            <a:prstGeom prst="rect">
              <a:avLst/>
            </a:prstGeom>
          </p:spPr>
        </p:pic>
        <p:pic>
          <p:nvPicPr>
            <p:cNvPr id="29" name="Image 33" descr=" ">
              <a:extLst>
                <a:ext uri="{FF2B5EF4-FFF2-40B4-BE49-F238E27FC236}">
                  <a16:creationId xmlns:a16="http://schemas.microsoft.com/office/drawing/2014/main" id="{9F6A2227-6D3D-3EFA-A32D-EF86E3621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13947821" y="4320697"/>
              <a:ext cx="968401" cy="1294772"/>
            </a:xfrm>
            <a:prstGeom prst="rect">
              <a:avLst/>
            </a:prstGeom>
          </p:spPr>
        </p:pic>
        <p:pic>
          <p:nvPicPr>
            <p:cNvPr id="30" name="Image 34" descr=" ">
              <a:extLst>
                <a:ext uri="{FF2B5EF4-FFF2-40B4-BE49-F238E27FC236}">
                  <a16:creationId xmlns:a16="http://schemas.microsoft.com/office/drawing/2014/main" id="{3A61CB71-4F8C-2282-A41F-68DD6F329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17484518" y="5941795"/>
              <a:ext cx="897498" cy="1350742"/>
            </a:xfrm>
            <a:prstGeom prst="rect">
              <a:avLst/>
            </a:prstGeom>
          </p:spPr>
        </p:pic>
        <p:pic>
          <p:nvPicPr>
            <p:cNvPr id="31" name="Image 35" descr=" ">
              <a:extLst>
                <a:ext uri="{FF2B5EF4-FFF2-40B4-BE49-F238E27FC236}">
                  <a16:creationId xmlns:a16="http://schemas.microsoft.com/office/drawing/2014/main" id="{F70F244C-109B-14EE-3966-18C3E70BE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12025516" y="1346554"/>
              <a:ext cx="10458146" cy="10865349"/>
            </a:xfrm>
            <a:prstGeom prst="rect">
              <a:avLst/>
            </a:prstGeom>
          </p:spPr>
        </p:pic>
        <p:pic>
          <p:nvPicPr>
            <p:cNvPr id="32" name="Image 36" descr=" ">
              <a:extLst>
                <a:ext uri="{FF2B5EF4-FFF2-40B4-BE49-F238E27FC236}">
                  <a16:creationId xmlns:a16="http://schemas.microsoft.com/office/drawing/2014/main" id="{AE3BA3F4-0543-5C7F-CE1B-76A361FC5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11694590" y="1015998"/>
              <a:ext cx="10458146" cy="10865112"/>
            </a:xfrm>
            <a:prstGeom prst="rect">
              <a:avLst/>
            </a:prstGeom>
          </p:spPr>
        </p:pic>
        <p:pic>
          <p:nvPicPr>
            <p:cNvPr id="33" name="Image 37" descr=" ">
              <a:extLst>
                <a:ext uri="{FF2B5EF4-FFF2-40B4-BE49-F238E27FC236}">
                  <a16:creationId xmlns:a16="http://schemas.microsoft.com/office/drawing/2014/main" id="{AA93C4BD-B70B-D9E9-9FB0-DD1343F60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12639826" y="4320698"/>
              <a:ext cx="1011317" cy="1294772"/>
            </a:xfrm>
            <a:prstGeom prst="rect">
              <a:avLst/>
            </a:prstGeom>
          </p:spPr>
        </p:pic>
        <p:pic>
          <p:nvPicPr>
            <p:cNvPr id="34" name="Image 38" descr=" ">
              <a:extLst>
                <a:ext uri="{FF2B5EF4-FFF2-40B4-BE49-F238E27FC236}">
                  <a16:creationId xmlns:a16="http://schemas.microsoft.com/office/drawing/2014/main" id="{B3BA18CA-E9E4-C9F2-EB23-D54FB4326B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14833189" y="8027385"/>
              <a:ext cx="897498" cy="923505"/>
            </a:xfrm>
            <a:prstGeom prst="rect">
              <a:avLst/>
            </a:prstGeom>
          </p:spPr>
        </p:pic>
        <p:pic>
          <p:nvPicPr>
            <p:cNvPr id="35" name="Image 39" descr=" ">
              <a:extLst>
                <a:ext uri="{FF2B5EF4-FFF2-40B4-BE49-F238E27FC236}">
                  <a16:creationId xmlns:a16="http://schemas.microsoft.com/office/drawing/2014/main" id="{05878CFE-3F91-DC15-148B-AD77513D5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18676838" y="7600155"/>
              <a:ext cx="783678" cy="1332085"/>
            </a:xfrm>
            <a:prstGeom prst="rect">
              <a:avLst/>
            </a:prstGeom>
          </p:spPr>
        </p:pic>
        <p:pic>
          <p:nvPicPr>
            <p:cNvPr id="36" name="Image 40" descr=" ">
              <a:extLst>
                <a:ext uri="{FF2B5EF4-FFF2-40B4-BE49-F238E27FC236}">
                  <a16:creationId xmlns:a16="http://schemas.microsoft.com/office/drawing/2014/main" id="{BB2CEC22-74A5-4D03-79DE-B88AB01D4F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12806825" y="6387641"/>
              <a:ext cx="912424" cy="886192"/>
            </a:xfrm>
            <a:prstGeom prst="rect">
              <a:avLst/>
            </a:prstGeom>
          </p:spPr>
        </p:pic>
        <p:pic>
          <p:nvPicPr>
            <p:cNvPr id="37" name="Image 41" descr=" ">
              <a:extLst>
                <a:ext uri="{FF2B5EF4-FFF2-40B4-BE49-F238E27FC236}">
                  <a16:creationId xmlns:a16="http://schemas.microsoft.com/office/drawing/2014/main" id="{84AE764B-F21B-7BA6-9159-B107B938F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17427710" y="4283408"/>
              <a:ext cx="686650" cy="1350742"/>
            </a:xfrm>
            <a:prstGeom prst="rect">
              <a:avLst/>
            </a:prstGeom>
          </p:spPr>
        </p:pic>
        <p:pic>
          <p:nvPicPr>
            <p:cNvPr id="38" name="Image 42" descr=" ">
              <a:extLst>
                <a:ext uri="{FF2B5EF4-FFF2-40B4-BE49-F238E27FC236}">
                  <a16:creationId xmlns:a16="http://schemas.microsoft.com/office/drawing/2014/main" id="{64B9BC8D-81CA-C640-1902-1C9443945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14487804" y="9817123"/>
              <a:ext cx="1994478" cy="1994229"/>
            </a:xfrm>
            <a:prstGeom prst="rect">
              <a:avLst/>
            </a:prstGeom>
          </p:spPr>
        </p:pic>
        <p:pic>
          <p:nvPicPr>
            <p:cNvPr id="39" name="Image 43" descr=" ">
              <a:extLst>
                <a:ext uri="{FF2B5EF4-FFF2-40B4-BE49-F238E27FC236}">
                  <a16:creationId xmlns:a16="http://schemas.microsoft.com/office/drawing/2014/main" id="{8CCFD542-4A6B-9B67-8480-7579C312A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17736454" y="1332396"/>
              <a:ext cx="1995850" cy="1995601"/>
            </a:xfrm>
            <a:prstGeom prst="rect">
              <a:avLst/>
            </a:prstGeom>
          </p:spPr>
        </p:pic>
      </p:grpSp>
      <p:sp>
        <p:nvSpPr>
          <p:cNvPr id="40" name="Shape 5">
            <a:extLst>
              <a:ext uri="{FF2B5EF4-FFF2-40B4-BE49-F238E27FC236}">
                <a16:creationId xmlns:a16="http://schemas.microsoft.com/office/drawing/2014/main" id="{AECB3F61-108B-D197-9F61-B1B2F4754C2E}"/>
              </a:ext>
            </a:extLst>
          </p:cNvPr>
          <p:cNvSpPr/>
          <p:nvPr/>
        </p:nvSpPr>
        <p:spPr>
          <a:xfrm>
            <a:off x="844546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sk-SK" sz="450" noProof="1"/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01E10364-D95F-ECB6-C89E-BB3D2ADE0111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844547" y="853363"/>
            <a:ext cx="1497469" cy="355378"/>
          </a:xfrm>
          <a:prstGeom prst="rect">
            <a:avLst/>
          </a:prstGeom>
        </p:spPr>
      </p:pic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5901" y="2804852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Client</a:t>
            </a:r>
          </a:p>
        </p:txBody>
      </p:sp>
      <p:sp>
        <p:nvSpPr>
          <p:cNvPr id="59" name="Text Placeholder 47">
            <a:extLst>
              <a:ext uri="{FF2B5EF4-FFF2-40B4-BE49-F238E27FC236}">
                <a16:creationId xmlns:a16="http://schemas.microsoft.com/office/drawing/2014/main" id="{37FD0DC6-7125-DA44-4B99-8FBC6C8BB69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40327" y="3765448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2024-XX-XXX-1</a:t>
            </a:r>
          </a:p>
        </p:txBody>
      </p:sp>
      <p:sp>
        <p:nvSpPr>
          <p:cNvPr id="60" name="Text Placeholder 47">
            <a:extLst>
              <a:ext uri="{FF2B5EF4-FFF2-40B4-BE49-F238E27FC236}">
                <a16:creationId xmlns:a16="http://schemas.microsoft.com/office/drawing/2014/main" id="{A8EED00B-0DCF-46B4-D0AF-2B65B29751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0327" y="4256767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61" name="Text Placeholder 47">
            <a:extLst>
              <a:ext uri="{FF2B5EF4-FFF2-40B4-BE49-F238E27FC236}">
                <a16:creationId xmlns:a16="http://schemas.microsoft.com/office/drawing/2014/main" id="{163FD3A0-A709-8DDC-3828-2C864CC962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0327" y="4741263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64" name="Text Placeholder 47">
            <a:extLst>
              <a:ext uri="{FF2B5EF4-FFF2-40B4-BE49-F238E27FC236}">
                <a16:creationId xmlns:a16="http://schemas.microsoft.com/office/drawing/2014/main" id="{520B68A0-FE68-A4D6-5F55-9131DCD7890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9509" y="5713726"/>
            <a:ext cx="2542765" cy="1919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namesurname@humanet.sk</a:t>
            </a:r>
          </a:p>
        </p:txBody>
      </p:sp>
      <p:sp>
        <p:nvSpPr>
          <p:cNvPr id="65" name="Text Placeholder 47">
            <a:extLst>
              <a:ext uri="{FF2B5EF4-FFF2-40B4-BE49-F238E27FC236}">
                <a16:creationId xmlns:a16="http://schemas.microsoft.com/office/drawing/2014/main" id="{2DB04178-C4A7-C756-1548-A4074E8AE2E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9509" y="5469390"/>
            <a:ext cx="2542765" cy="25940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 Surname</a:t>
            </a:r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id="{D84883D2-3A6F-766A-7583-CCB25A9F226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12474" y="4762500"/>
            <a:ext cx="1092057" cy="1092200"/>
          </a:xfrm>
          <a:prstGeom prst="ellipse">
            <a:avLst/>
          </a:prstGeom>
        </p:spPr>
        <p:txBody>
          <a:bodyPr/>
          <a:lstStyle/>
          <a:p>
            <a:r>
              <a:rPr lang="en-GB" noProof="1"/>
              <a:t>Click icon to add picture</a:t>
            </a:r>
            <a:endParaRPr lang="sk-SK" noProof="1"/>
          </a:p>
        </p:txBody>
      </p:sp>
      <p:sp>
        <p:nvSpPr>
          <p:cNvPr id="76" name="Text Placeholder 47">
            <a:extLst>
              <a:ext uri="{FF2B5EF4-FFF2-40B4-BE49-F238E27FC236}">
                <a16:creationId xmlns:a16="http://schemas.microsoft.com/office/drawing/2014/main" id="{B5215C9C-9A6B-21B0-4F2E-A286662CA0C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9509" y="5913237"/>
            <a:ext cx="2542765" cy="1999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+421 945 XXX XXX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80D1E8E7-63DF-1C43-8E0E-B01DD44758D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59509" y="1416214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</a:t>
            </a:r>
            <a:br>
              <a:rPr lang="sk-SK" noProof="1"/>
            </a:br>
            <a:r>
              <a:rPr lang="sk-SK" noProof="1"/>
              <a:t>spolupráce</a:t>
            </a:r>
          </a:p>
        </p:txBody>
      </p:sp>
      <p:sp>
        <p:nvSpPr>
          <p:cNvPr id="72" name="Text Placeholder 47">
            <a:extLst>
              <a:ext uri="{FF2B5EF4-FFF2-40B4-BE49-F238E27FC236}">
                <a16:creationId xmlns:a16="http://schemas.microsoft.com/office/drawing/2014/main" id="{49DCE6CA-1A43-3AE3-8541-A9CFD97CB07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46721" y="3586358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Číslo ponuky:</a:t>
            </a:r>
          </a:p>
        </p:txBody>
      </p:sp>
      <p:sp>
        <p:nvSpPr>
          <p:cNvPr id="73" name="Text Placeholder 47">
            <a:extLst>
              <a:ext uri="{FF2B5EF4-FFF2-40B4-BE49-F238E27FC236}">
                <a16:creationId xmlns:a16="http://schemas.microsoft.com/office/drawing/2014/main" id="{58526D3A-2B5C-B6EF-91FF-762B40205B1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6721" y="4078727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Vypracované dňa:</a:t>
            </a:r>
          </a:p>
        </p:txBody>
      </p:sp>
      <p:sp>
        <p:nvSpPr>
          <p:cNvPr id="74" name="Text Placeholder 47">
            <a:extLst>
              <a:ext uri="{FF2B5EF4-FFF2-40B4-BE49-F238E27FC236}">
                <a16:creationId xmlns:a16="http://schemas.microsoft.com/office/drawing/2014/main" id="{40FA0853-9B5E-6987-BDFD-5B9C75919DB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6721" y="4571096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 platí do: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935E55-6639-985C-B3EB-43A3321C4536}"/>
              </a:ext>
            </a:extLst>
          </p:cNvPr>
          <p:cNvSpPr/>
          <p:nvPr userDrawn="1"/>
        </p:nvSpPr>
        <p:spPr>
          <a:xfrm>
            <a:off x="488948" y="508000"/>
            <a:ext cx="4281366" cy="5842000"/>
          </a:xfrm>
          <a:prstGeom prst="roundRect">
            <a:avLst>
              <a:gd name="adj" fmla="val 4077"/>
            </a:avLst>
          </a:prstGeom>
          <a:solidFill>
            <a:srgbClr val="FCFCF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sp>
        <p:nvSpPr>
          <p:cNvPr id="4" name="Round Same Side Corner Rectangle 67">
            <a:extLst>
              <a:ext uri="{FF2B5EF4-FFF2-40B4-BE49-F238E27FC236}">
                <a16:creationId xmlns:a16="http://schemas.microsoft.com/office/drawing/2014/main" id="{DDE5CBCD-62A7-3888-1466-388B4BCC2B14}"/>
              </a:ext>
            </a:extLst>
          </p:cNvPr>
          <p:cNvSpPr/>
          <p:nvPr userDrawn="1"/>
        </p:nvSpPr>
        <p:spPr>
          <a:xfrm rot="10800000">
            <a:off x="488947" y="5311047"/>
            <a:ext cx="4281366" cy="1043215"/>
          </a:xfrm>
          <a:prstGeom prst="round2SameRect">
            <a:avLst>
              <a:gd name="adj1" fmla="val 18383"/>
              <a:gd name="adj2" fmla="val 0"/>
            </a:avLst>
          </a:prstGeom>
          <a:solidFill>
            <a:srgbClr val="CAB9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3B31E084-51A3-1A99-0360-FFD060E781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12610" y="4762500"/>
            <a:ext cx="1092057" cy="1092200"/>
          </a:xfrm>
          <a:prstGeom prst="rect">
            <a:avLst/>
          </a:prstGeom>
        </p:spPr>
      </p:pic>
      <p:sp>
        <p:nvSpPr>
          <p:cNvPr id="7" name="Text 3">
            <a:extLst>
              <a:ext uri="{FF2B5EF4-FFF2-40B4-BE49-F238E27FC236}">
                <a16:creationId xmlns:a16="http://schemas.microsoft.com/office/drawing/2014/main" id="{0E59A9D9-13E8-0365-5A05-9F40BF97F572}"/>
              </a:ext>
            </a:extLst>
          </p:cNvPr>
          <p:cNvSpPr/>
          <p:nvPr userDrawn="1"/>
        </p:nvSpPr>
        <p:spPr>
          <a:xfrm>
            <a:off x="844546" y="3749739"/>
            <a:ext cx="59612" cy="859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12"/>
              </a:lnSpc>
              <a:buNone/>
            </a:pPr>
            <a:r>
              <a:rPr lang="sk-SK" sz="1408" noProof="1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sk-SK" sz="1408" noProof="1"/>
          </a:p>
          <a:p>
            <a:pPr marL="0" indent="0" algn="l">
              <a:lnSpc>
                <a:spcPts val="2112"/>
              </a:lnSpc>
              <a:buNone/>
            </a:pPr>
            <a:r>
              <a:rPr lang="sk-SK" sz="1408" noProof="1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sk-SK" sz="1408" noProof="1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39DF3FB1-183C-9F97-9FE7-5BE531651A7C}"/>
              </a:ext>
            </a:extLst>
          </p:cNvPr>
          <p:cNvGrpSpPr/>
          <p:nvPr userDrawn="1"/>
        </p:nvGrpSpPr>
        <p:grpSpPr>
          <a:xfrm>
            <a:off x="5846534" y="508000"/>
            <a:ext cx="5393834" cy="5597953"/>
            <a:chOff x="11694590" y="1015998"/>
            <a:chExt cx="10789072" cy="11195905"/>
          </a:xfrm>
        </p:grpSpPr>
        <p:pic>
          <p:nvPicPr>
            <p:cNvPr id="42" name="Image 13" descr=" ">
              <a:extLst>
                <a:ext uri="{FF2B5EF4-FFF2-40B4-BE49-F238E27FC236}">
                  <a16:creationId xmlns:a16="http://schemas.microsoft.com/office/drawing/2014/main" id="{5CBC332C-6C70-DDD4-97F3-59F0790DDC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5462928" y="4727422"/>
              <a:ext cx="516855" cy="888057"/>
            </a:xfrm>
            <a:prstGeom prst="rect">
              <a:avLst/>
            </a:prstGeom>
          </p:spPr>
        </p:pic>
        <p:pic>
          <p:nvPicPr>
            <p:cNvPr id="43" name="Image 14" descr=" ">
              <a:extLst>
                <a:ext uri="{FF2B5EF4-FFF2-40B4-BE49-F238E27FC236}">
                  <a16:creationId xmlns:a16="http://schemas.microsoft.com/office/drawing/2014/main" id="{69CEECE0-5742-5B1F-4CAB-894BA3B75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065615" y="4298348"/>
              <a:ext cx="253762" cy="1317160"/>
            </a:xfrm>
            <a:prstGeom prst="rect">
              <a:avLst/>
            </a:prstGeom>
          </p:spPr>
        </p:pic>
        <p:pic>
          <p:nvPicPr>
            <p:cNvPr id="46" name="Image 15" descr=" ">
              <a:extLst>
                <a:ext uri="{FF2B5EF4-FFF2-40B4-BE49-F238E27FC236}">
                  <a16:creationId xmlns:a16="http://schemas.microsoft.com/office/drawing/2014/main" id="{56DD7422-9A0E-B504-66BB-992517EC9E6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6457476" y="4710662"/>
              <a:ext cx="875107" cy="923505"/>
            </a:xfrm>
            <a:prstGeom prst="rect">
              <a:avLst/>
            </a:prstGeom>
          </p:spPr>
        </p:pic>
        <p:pic>
          <p:nvPicPr>
            <p:cNvPr id="47" name="Image 16" descr=" ">
              <a:extLst>
                <a:ext uri="{FF2B5EF4-FFF2-40B4-BE49-F238E27FC236}">
                  <a16:creationId xmlns:a16="http://schemas.microsoft.com/office/drawing/2014/main" id="{6D9DC057-F5EE-B8B8-01B9-7DF726B00AD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8235541" y="4710662"/>
              <a:ext cx="875107" cy="923505"/>
            </a:xfrm>
            <a:prstGeom prst="rect">
              <a:avLst/>
            </a:prstGeom>
          </p:spPr>
        </p:pic>
        <p:pic>
          <p:nvPicPr>
            <p:cNvPr id="48" name="Image 17" descr=" ">
              <a:extLst>
                <a:ext uri="{FF2B5EF4-FFF2-40B4-BE49-F238E27FC236}">
                  <a16:creationId xmlns:a16="http://schemas.microsoft.com/office/drawing/2014/main" id="{FFE9E3FB-6628-9B94-D46E-2855A6778D1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9284198" y="4710662"/>
              <a:ext cx="794874" cy="904848"/>
            </a:xfrm>
            <a:prstGeom prst="rect">
              <a:avLst/>
            </a:prstGeom>
          </p:spPr>
        </p:pic>
        <p:pic>
          <p:nvPicPr>
            <p:cNvPr id="49" name="Image 18" descr=" ">
              <a:extLst>
                <a:ext uri="{FF2B5EF4-FFF2-40B4-BE49-F238E27FC236}">
                  <a16:creationId xmlns:a16="http://schemas.microsoft.com/office/drawing/2014/main" id="{E95FCD92-8438-4410-290F-AABF17F16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0256331" y="4298348"/>
              <a:ext cx="253762" cy="1317160"/>
            </a:xfrm>
            <a:prstGeom prst="rect">
              <a:avLst/>
            </a:prstGeom>
          </p:spPr>
        </p:pic>
        <p:pic>
          <p:nvPicPr>
            <p:cNvPr id="50" name="Image 19" descr=" ">
              <a:extLst>
                <a:ext uri="{FF2B5EF4-FFF2-40B4-BE49-F238E27FC236}">
                  <a16:creationId xmlns:a16="http://schemas.microsoft.com/office/drawing/2014/main" id="{13063A46-082A-2B7C-3D11-E2BA48285B5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20650021" y="4710662"/>
              <a:ext cx="897498" cy="923505"/>
            </a:xfrm>
            <a:prstGeom prst="rect">
              <a:avLst/>
            </a:prstGeom>
          </p:spPr>
        </p:pic>
        <p:pic>
          <p:nvPicPr>
            <p:cNvPr id="52" name="Image 20" descr=" ">
              <a:extLst>
                <a:ext uri="{FF2B5EF4-FFF2-40B4-BE49-F238E27FC236}">
                  <a16:creationId xmlns:a16="http://schemas.microsoft.com/office/drawing/2014/main" id="{C2FEC504-EB43-7971-1BBE-BE2473367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4174510" y="6369022"/>
              <a:ext cx="804202" cy="923505"/>
            </a:xfrm>
            <a:prstGeom prst="rect">
              <a:avLst/>
            </a:prstGeom>
          </p:spPr>
        </p:pic>
        <p:pic>
          <p:nvPicPr>
            <p:cNvPr id="53" name="Image 21" descr=" ">
              <a:extLst>
                <a:ext uri="{FF2B5EF4-FFF2-40B4-BE49-F238E27FC236}">
                  <a16:creationId xmlns:a16="http://schemas.microsoft.com/office/drawing/2014/main" id="{6628CDEC-DFFE-20B6-5C25-F48411B68D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5135450" y="5941784"/>
              <a:ext cx="167932" cy="1332085"/>
            </a:xfrm>
            <a:prstGeom prst="rect">
              <a:avLst/>
            </a:prstGeom>
          </p:spPr>
        </p:pic>
        <p:pic>
          <p:nvPicPr>
            <p:cNvPr id="54" name="Image 22" descr=" ">
              <a:extLst>
                <a:ext uri="{FF2B5EF4-FFF2-40B4-BE49-F238E27FC236}">
                  <a16:creationId xmlns:a16="http://schemas.microsoft.com/office/drawing/2014/main" id="{208939CF-7F98-67BE-5431-518BF3808E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5482537" y="6369022"/>
              <a:ext cx="925486" cy="923505"/>
            </a:xfrm>
            <a:prstGeom prst="rect">
              <a:avLst/>
            </a:prstGeom>
          </p:spPr>
        </p:pic>
        <p:pic>
          <p:nvPicPr>
            <p:cNvPr id="55" name="Image 23" descr=" ">
              <a:extLst>
                <a:ext uri="{FF2B5EF4-FFF2-40B4-BE49-F238E27FC236}">
                  <a16:creationId xmlns:a16="http://schemas.microsoft.com/office/drawing/2014/main" id="{96280953-76CE-0CA7-9187-AF3A2844ED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18559280" y="6369022"/>
              <a:ext cx="875107" cy="923505"/>
            </a:xfrm>
            <a:prstGeom prst="rect">
              <a:avLst/>
            </a:prstGeom>
          </p:spPr>
        </p:pic>
        <p:pic>
          <p:nvPicPr>
            <p:cNvPr id="56" name="Image 24" descr=" ">
              <a:extLst>
                <a:ext uri="{FF2B5EF4-FFF2-40B4-BE49-F238E27FC236}">
                  <a16:creationId xmlns:a16="http://schemas.microsoft.com/office/drawing/2014/main" id="{AE213E1C-E5A5-64E4-FDA2-0FE78F117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9930707" y="6369022"/>
              <a:ext cx="897496" cy="923505"/>
            </a:xfrm>
            <a:prstGeom prst="rect">
              <a:avLst/>
            </a:prstGeom>
          </p:spPr>
        </p:pic>
        <p:pic>
          <p:nvPicPr>
            <p:cNvPr id="57" name="Image 25" descr=" ">
              <a:extLst>
                <a:ext uri="{FF2B5EF4-FFF2-40B4-BE49-F238E27FC236}">
                  <a16:creationId xmlns:a16="http://schemas.microsoft.com/office/drawing/2014/main" id="{20F6FF21-3C6D-4C9C-34AD-4B55963138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20757275" y="5956722"/>
              <a:ext cx="533647" cy="1688428"/>
            </a:xfrm>
            <a:prstGeom prst="rect">
              <a:avLst/>
            </a:prstGeom>
          </p:spPr>
        </p:pic>
        <p:pic>
          <p:nvPicPr>
            <p:cNvPr id="58" name="Image 26" descr=" ">
              <a:extLst>
                <a:ext uri="{FF2B5EF4-FFF2-40B4-BE49-F238E27FC236}">
                  <a16:creationId xmlns:a16="http://schemas.microsoft.com/office/drawing/2014/main" id="{9536A0CA-376C-2E4D-9CE4-E3FADD7C3E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13875984" y="8027397"/>
              <a:ext cx="794873" cy="904848"/>
            </a:xfrm>
            <a:prstGeom prst="rect">
              <a:avLst/>
            </a:prstGeom>
          </p:spPr>
        </p:pic>
        <p:pic>
          <p:nvPicPr>
            <p:cNvPr id="62" name="Image 27" descr=" ">
              <a:extLst>
                <a:ext uri="{FF2B5EF4-FFF2-40B4-BE49-F238E27FC236}">
                  <a16:creationId xmlns:a16="http://schemas.microsoft.com/office/drawing/2014/main" id="{E9AF45E9-358F-180B-F73D-42E942A88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15965784" y="7600142"/>
              <a:ext cx="895631" cy="1350742"/>
            </a:xfrm>
            <a:prstGeom prst="rect">
              <a:avLst/>
            </a:prstGeom>
          </p:spPr>
        </p:pic>
        <p:pic>
          <p:nvPicPr>
            <p:cNvPr id="63" name="Image 28" descr=" ">
              <a:extLst>
                <a:ext uri="{FF2B5EF4-FFF2-40B4-BE49-F238E27FC236}">
                  <a16:creationId xmlns:a16="http://schemas.microsoft.com/office/drawing/2014/main" id="{0AC8F8DE-5E52-8DDA-E886-155CAAF57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17042398" y="7600142"/>
              <a:ext cx="167932" cy="1332085"/>
            </a:xfrm>
            <a:prstGeom prst="rect">
              <a:avLst/>
            </a:prstGeom>
          </p:spPr>
        </p:pic>
        <p:pic>
          <p:nvPicPr>
            <p:cNvPr id="67" name="Image 29" descr=" ">
              <a:extLst>
                <a:ext uri="{FF2B5EF4-FFF2-40B4-BE49-F238E27FC236}">
                  <a16:creationId xmlns:a16="http://schemas.microsoft.com/office/drawing/2014/main" id="{F89A8782-EF1A-A8C8-6EE9-4108E2E34D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17447204" y="7600142"/>
              <a:ext cx="292946" cy="1332085"/>
            </a:xfrm>
            <a:prstGeom prst="rect">
              <a:avLst/>
            </a:prstGeom>
          </p:spPr>
        </p:pic>
        <p:pic>
          <p:nvPicPr>
            <p:cNvPr id="69" name="Image 30" descr=" ">
              <a:extLst>
                <a:ext uri="{FF2B5EF4-FFF2-40B4-BE49-F238E27FC236}">
                  <a16:creationId xmlns:a16="http://schemas.microsoft.com/office/drawing/2014/main" id="{6A6117DA-35F9-B8DF-9789-D5C1E38CA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17781202" y="8046014"/>
              <a:ext cx="723969" cy="886192"/>
            </a:xfrm>
            <a:prstGeom prst="rect">
              <a:avLst/>
            </a:prstGeom>
          </p:spPr>
        </p:pic>
        <p:pic>
          <p:nvPicPr>
            <p:cNvPr id="70" name="Image 31" descr=" ">
              <a:extLst>
                <a:ext uri="{FF2B5EF4-FFF2-40B4-BE49-F238E27FC236}">
                  <a16:creationId xmlns:a16="http://schemas.microsoft.com/office/drawing/2014/main" id="{4666EDDC-0AF2-C2E3-C17E-3F48EA1A0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19540781" y="8046014"/>
              <a:ext cx="759421" cy="904848"/>
            </a:xfrm>
            <a:prstGeom prst="rect">
              <a:avLst/>
            </a:prstGeom>
          </p:spPr>
        </p:pic>
        <p:pic>
          <p:nvPicPr>
            <p:cNvPr id="75" name="Image 32" descr=" ">
              <a:extLst>
                <a:ext uri="{FF2B5EF4-FFF2-40B4-BE49-F238E27FC236}">
                  <a16:creationId xmlns:a16="http://schemas.microsoft.com/office/drawing/2014/main" id="{13FAE56C-B991-D596-9FE0-65DB4F3F897D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16564746" y="6387640"/>
              <a:ext cx="759421" cy="904848"/>
            </a:xfrm>
            <a:prstGeom prst="rect">
              <a:avLst/>
            </a:prstGeom>
          </p:spPr>
        </p:pic>
        <p:pic>
          <p:nvPicPr>
            <p:cNvPr id="77" name="Image 33" descr=" ">
              <a:extLst>
                <a:ext uri="{FF2B5EF4-FFF2-40B4-BE49-F238E27FC236}">
                  <a16:creationId xmlns:a16="http://schemas.microsoft.com/office/drawing/2014/main" id="{9ADD5318-EA3C-BCDB-F9DC-7F26F9C42489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13947821" y="4320697"/>
              <a:ext cx="968401" cy="1294772"/>
            </a:xfrm>
            <a:prstGeom prst="rect">
              <a:avLst/>
            </a:prstGeom>
          </p:spPr>
        </p:pic>
        <p:pic>
          <p:nvPicPr>
            <p:cNvPr id="78" name="Image 34" descr=" ">
              <a:extLst>
                <a:ext uri="{FF2B5EF4-FFF2-40B4-BE49-F238E27FC236}">
                  <a16:creationId xmlns:a16="http://schemas.microsoft.com/office/drawing/2014/main" id="{C9ECE870-E99B-DB50-CEDD-61559D5D8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17484518" y="5941795"/>
              <a:ext cx="897498" cy="1350742"/>
            </a:xfrm>
            <a:prstGeom prst="rect">
              <a:avLst/>
            </a:prstGeom>
          </p:spPr>
        </p:pic>
        <p:pic>
          <p:nvPicPr>
            <p:cNvPr id="79" name="Image 35" descr=" ">
              <a:extLst>
                <a:ext uri="{FF2B5EF4-FFF2-40B4-BE49-F238E27FC236}">
                  <a16:creationId xmlns:a16="http://schemas.microsoft.com/office/drawing/2014/main" id="{F6096649-D403-4B8B-45C4-258B1840B1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12025516" y="1346554"/>
              <a:ext cx="10458146" cy="10865349"/>
            </a:xfrm>
            <a:prstGeom prst="rect">
              <a:avLst/>
            </a:prstGeom>
          </p:spPr>
        </p:pic>
        <p:pic>
          <p:nvPicPr>
            <p:cNvPr id="80" name="Image 36" descr=" ">
              <a:extLst>
                <a:ext uri="{FF2B5EF4-FFF2-40B4-BE49-F238E27FC236}">
                  <a16:creationId xmlns:a16="http://schemas.microsoft.com/office/drawing/2014/main" id="{24782799-9C18-15F5-AF18-ACA37147F11C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11694590" y="1015998"/>
              <a:ext cx="10458146" cy="10865112"/>
            </a:xfrm>
            <a:prstGeom prst="rect">
              <a:avLst/>
            </a:prstGeom>
          </p:spPr>
        </p:pic>
        <p:pic>
          <p:nvPicPr>
            <p:cNvPr id="81" name="Image 37" descr=" ">
              <a:extLst>
                <a:ext uri="{FF2B5EF4-FFF2-40B4-BE49-F238E27FC236}">
                  <a16:creationId xmlns:a16="http://schemas.microsoft.com/office/drawing/2014/main" id="{4F6FB5F1-9790-BB6C-CB60-476B0B6BF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12639826" y="4320698"/>
              <a:ext cx="1011317" cy="1294772"/>
            </a:xfrm>
            <a:prstGeom prst="rect">
              <a:avLst/>
            </a:prstGeom>
          </p:spPr>
        </p:pic>
        <p:pic>
          <p:nvPicPr>
            <p:cNvPr id="82" name="Image 38" descr=" ">
              <a:extLst>
                <a:ext uri="{FF2B5EF4-FFF2-40B4-BE49-F238E27FC236}">
                  <a16:creationId xmlns:a16="http://schemas.microsoft.com/office/drawing/2014/main" id="{05ED5C4F-0775-518A-ECD1-BDD2116603EB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14833189" y="8027385"/>
              <a:ext cx="897498" cy="923505"/>
            </a:xfrm>
            <a:prstGeom prst="rect">
              <a:avLst/>
            </a:prstGeom>
          </p:spPr>
        </p:pic>
        <p:pic>
          <p:nvPicPr>
            <p:cNvPr id="83" name="Image 39" descr=" ">
              <a:extLst>
                <a:ext uri="{FF2B5EF4-FFF2-40B4-BE49-F238E27FC236}">
                  <a16:creationId xmlns:a16="http://schemas.microsoft.com/office/drawing/2014/main" id="{C29B78B3-C0FC-B5AE-07FE-F9F2C13683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18676838" y="7600155"/>
              <a:ext cx="783678" cy="1332085"/>
            </a:xfrm>
            <a:prstGeom prst="rect">
              <a:avLst/>
            </a:prstGeom>
          </p:spPr>
        </p:pic>
        <p:pic>
          <p:nvPicPr>
            <p:cNvPr id="84" name="Image 40" descr=" ">
              <a:extLst>
                <a:ext uri="{FF2B5EF4-FFF2-40B4-BE49-F238E27FC236}">
                  <a16:creationId xmlns:a16="http://schemas.microsoft.com/office/drawing/2014/main" id="{8000F427-EE35-0456-8BA1-FE36FBCFE0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12806825" y="6387641"/>
              <a:ext cx="912424" cy="886192"/>
            </a:xfrm>
            <a:prstGeom prst="rect">
              <a:avLst/>
            </a:prstGeom>
          </p:spPr>
        </p:pic>
        <p:pic>
          <p:nvPicPr>
            <p:cNvPr id="85" name="Image 41" descr=" ">
              <a:extLst>
                <a:ext uri="{FF2B5EF4-FFF2-40B4-BE49-F238E27FC236}">
                  <a16:creationId xmlns:a16="http://schemas.microsoft.com/office/drawing/2014/main" id="{CF750F27-2627-5DE1-DCA9-C4DD56C8D84F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17427710" y="4283408"/>
              <a:ext cx="686650" cy="1350742"/>
            </a:xfrm>
            <a:prstGeom prst="rect">
              <a:avLst/>
            </a:prstGeom>
          </p:spPr>
        </p:pic>
        <p:pic>
          <p:nvPicPr>
            <p:cNvPr id="86" name="Image 42" descr=" ">
              <a:extLst>
                <a:ext uri="{FF2B5EF4-FFF2-40B4-BE49-F238E27FC236}">
                  <a16:creationId xmlns:a16="http://schemas.microsoft.com/office/drawing/2014/main" id="{BFC7E0B8-1751-FAFF-E744-1A518F60B2D1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14487804" y="9817123"/>
              <a:ext cx="1994478" cy="1994229"/>
            </a:xfrm>
            <a:prstGeom prst="rect">
              <a:avLst/>
            </a:prstGeom>
          </p:spPr>
        </p:pic>
        <p:pic>
          <p:nvPicPr>
            <p:cNvPr id="87" name="Image 43" descr=" ">
              <a:extLst>
                <a:ext uri="{FF2B5EF4-FFF2-40B4-BE49-F238E27FC236}">
                  <a16:creationId xmlns:a16="http://schemas.microsoft.com/office/drawing/2014/main" id="{5852A5C8-4B85-9617-9C7D-F9818F9DD1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17736454" y="1332396"/>
              <a:ext cx="1995850" cy="1995601"/>
            </a:xfrm>
            <a:prstGeom prst="rect">
              <a:avLst/>
            </a:prstGeom>
          </p:spPr>
        </p:pic>
      </p:grpSp>
      <p:sp>
        <p:nvSpPr>
          <p:cNvPr id="88" name="Shape 5">
            <a:extLst>
              <a:ext uri="{FF2B5EF4-FFF2-40B4-BE49-F238E27FC236}">
                <a16:creationId xmlns:a16="http://schemas.microsoft.com/office/drawing/2014/main" id="{085D7900-BF6B-7469-F85F-CA5B29B56D74}"/>
              </a:ext>
            </a:extLst>
          </p:cNvPr>
          <p:cNvSpPr/>
          <p:nvPr userDrawn="1"/>
        </p:nvSpPr>
        <p:spPr>
          <a:xfrm>
            <a:off x="844546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sk-SK" sz="450" noProof="1"/>
          </a:p>
        </p:txBody>
      </p:sp>
      <p:pic>
        <p:nvPicPr>
          <p:cNvPr id="89" name="Graphic 88">
            <a:extLst>
              <a:ext uri="{FF2B5EF4-FFF2-40B4-BE49-F238E27FC236}">
                <a16:creationId xmlns:a16="http://schemas.microsoft.com/office/drawing/2014/main" id="{FF867952-5702-7014-15DD-FB48676EA890}"/>
              </a:ext>
            </a:extLst>
          </p:cNvPr>
          <p:cNvPicPr>
            <a:picLocks noChangeAspect="1"/>
          </p:cNvPicPr>
          <p:nvPr userDrawn="1"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844547" y="853363"/>
            <a:ext cx="1497469" cy="35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328282"/>
      </p:ext>
    </p:extLst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-claim-02">
    <p:bg>
      <p:bgPr>
        <a:solidFill>
          <a:srgbClr val="3E0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>
            <a:extLst>
              <a:ext uri="{FF2B5EF4-FFF2-40B4-BE49-F238E27FC236}">
                <a16:creationId xmlns:a16="http://schemas.microsoft.com/office/drawing/2014/main" id="{517C61B3-1587-9889-3390-C76BAEBD568D}"/>
              </a:ext>
            </a:extLst>
          </p:cNvPr>
          <p:cNvGrpSpPr/>
          <p:nvPr/>
        </p:nvGrpSpPr>
        <p:grpSpPr>
          <a:xfrm>
            <a:off x="7632661" y="508000"/>
            <a:ext cx="4281367" cy="5846262"/>
            <a:chOff x="978020" y="1016000"/>
            <a:chExt cx="8563848" cy="11692524"/>
          </a:xfrm>
        </p:grpSpPr>
        <p:sp>
          <p:nvSpPr>
            <p:cNvPr id="66" name="Rounded Rectangle 65">
              <a:extLst>
                <a:ext uri="{FF2B5EF4-FFF2-40B4-BE49-F238E27FC236}">
                  <a16:creationId xmlns:a16="http://schemas.microsoft.com/office/drawing/2014/main" id="{33769FE3-AE3E-A8B2-9E07-EBFE89082CC1}"/>
                </a:ext>
              </a:extLst>
            </p:cNvPr>
            <p:cNvSpPr/>
            <p:nvPr/>
          </p:nvSpPr>
          <p:spPr>
            <a:xfrm>
              <a:off x="978022" y="1016000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sp>
          <p:nvSpPr>
            <p:cNvPr id="68" name="Round Same Side Corner Rectangle 67">
              <a:extLst>
                <a:ext uri="{FF2B5EF4-FFF2-40B4-BE49-F238E27FC236}">
                  <a16:creationId xmlns:a16="http://schemas.microsoft.com/office/drawing/2014/main" id="{3D71A19B-63D1-4A95-15B0-02D7BA1886D1}"/>
                </a:ext>
              </a:extLst>
            </p:cNvPr>
            <p:cNvSpPr/>
            <p:nvPr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pic>
          <p:nvPicPr>
            <p:cNvPr id="45" name="Graphic 44">
              <a:extLst>
                <a:ext uri="{FF2B5EF4-FFF2-40B4-BE49-F238E27FC236}">
                  <a16:creationId xmlns:a16="http://schemas.microsoft.com/office/drawing/2014/main" id="{5B3B4464-37F2-D7F4-46B9-ED438D9FF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sp>
        <p:nvSpPr>
          <p:cNvPr id="5" name="Text 3">
            <a:extLst>
              <a:ext uri="{FF2B5EF4-FFF2-40B4-BE49-F238E27FC236}">
                <a16:creationId xmlns:a16="http://schemas.microsoft.com/office/drawing/2014/main" id="{3A8B38B5-6A81-554D-3E45-84A48F124E10}"/>
              </a:ext>
            </a:extLst>
          </p:cNvPr>
          <p:cNvSpPr/>
          <p:nvPr/>
        </p:nvSpPr>
        <p:spPr>
          <a:xfrm>
            <a:off x="7988259" y="3749739"/>
            <a:ext cx="59612" cy="859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12"/>
              </a:lnSpc>
              <a:buNone/>
            </a:pPr>
            <a:r>
              <a:rPr lang="en-US" sz="1408" dirty="0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en-US" sz="1408" dirty="0"/>
          </a:p>
          <a:p>
            <a:pPr marL="0" indent="0" algn="l">
              <a:lnSpc>
                <a:spcPts val="2112"/>
              </a:lnSpc>
              <a:buNone/>
            </a:pPr>
            <a:r>
              <a:rPr lang="en-US" sz="1408" dirty="0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en-US" sz="1408" dirty="0"/>
          </a:p>
        </p:txBody>
      </p:sp>
      <p:sp>
        <p:nvSpPr>
          <p:cNvPr id="40" name="Shape 5">
            <a:extLst>
              <a:ext uri="{FF2B5EF4-FFF2-40B4-BE49-F238E27FC236}">
                <a16:creationId xmlns:a16="http://schemas.microsoft.com/office/drawing/2014/main" id="{AECB3F61-108B-D197-9F61-B1B2F4754C2E}"/>
              </a:ext>
            </a:extLst>
          </p:cNvPr>
          <p:cNvSpPr/>
          <p:nvPr/>
        </p:nvSpPr>
        <p:spPr>
          <a:xfrm>
            <a:off x="7988260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z="450"/>
          </a:p>
        </p:txBody>
      </p:sp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96828" y="2241488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Client</a:t>
            </a:r>
          </a:p>
        </p:txBody>
      </p:sp>
      <p:sp>
        <p:nvSpPr>
          <p:cNvPr id="64" name="Text Placeholder 47">
            <a:extLst>
              <a:ext uri="{FF2B5EF4-FFF2-40B4-BE49-F238E27FC236}">
                <a16:creationId xmlns:a16="http://schemas.microsoft.com/office/drawing/2014/main" id="{520B68A0-FE68-A4D6-5F55-9131DCD7890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896829" y="5713726"/>
            <a:ext cx="2542765" cy="1919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namesurname@humanet.sk</a:t>
            </a:r>
          </a:p>
        </p:txBody>
      </p:sp>
      <p:sp>
        <p:nvSpPr>
          <p:cNvPr id="65" name="Text Placeholder 47">
            <a:extLst>
              <a:ext uri="{FF2B5EF4-FFF2-40B4-BE49-F238E27FC236}">
                <a16:creationId xmlns:a16="http://schemas.microsoft.com/office/drawing/2014/main" id="{2DB04178-C4A7-C756-1548-A4074E8AE2E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96829" y="5469390"/>
            <a:ext cx="2542765" cy="25940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 Surname</a:t>
            </a:r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id="{D84883D2-3A6F-766A-7583-CCB25A9F226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656186" y="4762500"/>
            <a:ext cx="1092057" cy="1092200"/>
          </a:xfrm>
          <a:prstGeom prst="ellipse">
            <a:avLst/>
          </a:prstGeom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76" name="Text Placeholder 47">
            <a:extLst>
              <a:ext uri="{FF2B5EF4-FFF2-40B4-BE49-F238E27FC236}">
                <a16:creationId xmlns:a16="http://schemas.microsoft.com/office/drawing/2014/main" id="{B5215C9C-9A6B-21B0-4F2E-A286662CA0C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96829" y="5913237"/>
            <a:ext cx="2542765" cy="1999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+421 945 XXX XXX</a:t>
            </a:r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0AA74A4E-6D10-9A2D-9777-98C7907BBDF1}"/>
              </a:ext>
            </a:extLst>
          </p:cNvPr>
          <p:cNvGrpSpPr/>
          <p:nvPr/>
        </p:nvGrpSpPr>
        <p:grpSpPr>
          <a:xfrm>
            <a:off x="1365244" y="406742"/>
            <a:ext cx="4889475" cy="5074509"/>
            <a:chOff x="2730841" y="813484"/>
            <a:chExt cx="9780223" cy="10149017"/>
          </a:xfrm>
        </p:grpSpPr>
        <p:pic>
          <p:nvPicPr>
            <p:cNvPr id="112" name="Image 4" descr=" ">
              <a:extLst>
                <a:ext uri="{FF2B5EF4-FFF2-40B4-BE49-F238E27FC236}">
                  <a16:creationId xmlns:a16="http://schemas.microsoft.com/office/drawing/2014/main" id="{04403732-8DA4-A660-C3C7-DA827455B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46821" y="4177867"/>
              <a:ext cx="468526" cy="805018"/>
            </a:xfrm>
            <a:prstGeom prst="rect">
              <a:avLst/>
            </a:prstGeom>
          </p:spPr>
        </p:pic>
        <p:pic>
          <p:nvPicPr>
            <p:cNvPr id="113" name="Image 5" descr=" ">
              <a:extLst>
                <a:ext uri="{FF2B5EF4-FFF2-40B4-BE49-F238E27FC236}">
                  <a16:creationId xmlns:a16="http://schemas.microsoft.com/office/drawing/2014/main" id="{42E94FD4-D99C-130D-EDD8-5B2BE9E15E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93157" y="3788915"/>
              <a:ext cx="230033" cy="1193997"/>
            </a:xfrm>
            <a:prstGeom prst="rect">
              <a:avLst/>
            </a:prstGeom>
          </p:spPr>
        </p:pic>
        <p:pic>
          <p:nvPicPr>
            <p:cNvPr id="114" name="Image 6" descr=" ">
              <a:extLst>
                <a:ext uri="{FF2B5EF4-FFF2-40B4-BE49-F238E27FC236}">
                  <a16:creationId xmlns:a16="http://schemas.microsoft.com/office/drawing/2014/main" id="{A092C1E0-F2E2-2CF2-54DE-F7BBB0B43C6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048376" y="4162673"/>
              <a:ext cx="793279" cy="837151"/>
            </a:xfrm>
            <a:prstGeom prst="rect">
              <a:avLst/>
            </a:prstGeom>
          </p:spPr>
        </p:pic>
        <p:pic>
          <p:nvPicPr>
            <p:cNvPr id="115" name="Image 7" descr=" ">
              <a:extLst>
                <a:ext uri="{FF2B5EF4-FFF2-40B4-BE49-F238E27FC236}">
                  <a16:creationId xmlns:a16="http://schemas.microsoft.com/office/drawing/2014/main" id="{D832B32D-A448-205E-E370-B0D3D08982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660182" y="4162673"/>
              <a:ext cx="793279" cy="837151"/>
            </a:xfrm>
            <a:prstGeom prst="rect">
              <a:avLst/>
            </a:prstGeom>
          </p:spPr>
        </p:pic>
        <p:pic>
          <p:nvPicPr>
            <p:cNvPr id="116" name="Image 8" descr=" ">
              <a:extLst>
                <a:ext uri="{FF2B5EF4-FFF2-40B4-BE49-F238E27FC236}">
                  <a16:creationId xmlns:a16="http://schemas.microsoft.com/office/drawing/2014/main" id="{2274C6D7-D52F-1174-C983-6C90A464E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610785" y="4162673"/>
              <a:ext cx="720548" cy="820239"/>
            </a:xfrm>
            <a:prstGeom prst="rect">
              <a:avLst/>
            </a:prstGeom>
          </p:spPr>
        </p:pic>
        <p:pic>
          <p:nvPicPr>
            <p:cNvPr id="117" name="Image 9" descr=" ">
              <a:extLst>
                <a:ext uri="{FF2B5EF4-FFF2-40B4-BE49-F238E27FC236}">
                  <a16:creationId xmlns:a16="http://schemas.microsoft.com/office/drawing/2014/main" id="{A0B33770-E0ED-2408-DAC7-BD5A0A47C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0492014" y="3788915"/>
              <a:ext cx="230033" cy="1193997"/>
            </a:xfrm>
            <a:prstGeom prst="rect">
              <a:avLst/>
            </a:prstGeom>
          </p:spPr>
        </p:pic>
        <p:pic>
          <p:nvPicPr>
            <p:cNvPr id="118" name="Image 10" descr=" ">
              <a:extLst>
                <a:ext uri="{FF2B5EF4-FFF2-40B4-BE49-F238E27FC236}">
                  <a16:creationId xmlns:a16="http://schemas.microsoft.com/office/drawing/2014/main" id="{915FAC91-C61D-587C-BF15-76A4E15442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0848889" y="4162673"/>
              <a:ext cx="813575" cy="837151"/>
            </a:xfrm>
            <a:prstGeom prst="rect">
              <a:avLst/>
            </a:prstGeom>
          </p:spPr>
        </p:pic>
        <p:pic>
          <p:nvPicPr>
            <p:cNvPr id="119" name="Image 11" descr=" ">
              <a:extLst>
                <a:ext uri="{FF2B5EF4-FFF2-40B4-BE49-F238E27FC236}">
                  <a16:creationId xmlns:a16="http://schemas.microsoft.com/office/drawing/2014/main" id="{5E746BD5-3556-AD02-C406-CC6CDF8E5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4978880" y="5665969"/>
              <a:ext cx="729005" cy="837151"/>
            </a:xfrm>
            <a:prstGeom prst="rect">
              <a:avLst/>
            </a:prstGeom>
          </p:spPr>
        </p:pic>
        <p:pic>
          <p:nvPicPr>
            <p:cNvPr id="120" name="Image 12" descr=" ">
              <a:extLst>
                <a:ext uri="{FF2B5EF4-FFF2-40B4-BE49-F238E27FC236}">
                  <a16:creationId xmlns:a16="http://schemas.microsoft.com/office/drawing/2014/main" id="{33A8066E-C6AE-71D3-3DFD-2487D06BF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5849968" y="5278678"/>
              <a:ext cx="152230" cy="1207527"/>
            </a:xfrm>
            <a:prstGeom prst="rect">
              <a:avLst/>
            </a:prstGeom>
          </p:spPr>
        </p:pic>
        <p:pic>
          <p:nvPicPr>
            <p:cNvPr id="121" name="Image 13" descr=" ">
              <a:extLst>
                <a:ext uri="{FF2B5EF4-FFF2-40B4-BE49-F238E27FC236}">
                  <a16:creationId xmlns:a16="http://schemas.microsoft.com/office/drawing/2014/main" id="{9FDE039F-8731-1D11-255C-EF8DB83A1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6164602" y="5665969"/>
              <a:ext cx="838947" cy="837151"/>
            </a:xfrm>
            <a:prstGeom prst="rect">
              <a:avLst/>
            </a:prstGeom>
          </p:spPr>
        </p:pic>
        <p:pic>
          <p:nvPicPr>
            <p:cNvPr id="122" name="Image 14" descr=" ">
              <a:extLst>
                <a:ext uri="{FF2B5EF4-FFF2-40B4-BE49-F238E27FC236}">
                  <a16:creationId xmlns:a16="http://schemas.microsoft.com/office/drawing/2014/main" id="{4B7904FF-5F7A-422D-A7ED-2E9ECF7CB7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8953645" y="5665969"/>
              <a:ext cx="793279" cy="837151"/>
            </a:xfrm>
            <a:prstGeom prst="rect">
              <a:avLst/>
            </a:prstGeom>
          </p:spPr>
        </p:pic>
        <p:pic>
          <p:nvPicPr>
            <p:cNvPr id="123" name="Image 15" descr=" ">
              <a:extLst>
                <a:ext uri="{FF2B5EF4-FFF2-40B4-BE49-F238E27FC236}">
                  <a16:creationId xmlns:a16="http://schemas.microsoft.com/office/drawing/2014/main" id="{CFFEFA07-9BD4-922A-0B69-8633AD6E9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0196838" y="5665969"/>
              <a:ext cx="813575" cy="837151"/>
            </a:xfrm>
            <a:prstGeom prst="rect">
              <a:avLst/>
            </a:prstGeom>
          </p:spPr>
        </p:pic>
        <p:pic>
          <p:nvPicPr>
            <p:cNvPr id="124" name="Image 16" descr=" ">
              <a:extLst>
                <a:ext uri="{FF2B5EF4-FFF2-40B4-BE49-F238E27FC236}">
                  <a16:creationId xmlns:a16="http://schemas.microsoft.com/office/drawing/2014/main" id="{FDF40F12-52A2-A017-42DA-C14F7BE26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10946114" y="5292220"/>
              <a:ext cx="483749" cy="1530548"/>
            </a:xfrm>
            <a:prstGeom prst="rect">
              <a:avLst/>
            </a:prstGeom>
          </p:spPr>
        </p:pic>
        <p:pic>
          <p:nvPicPr>
            <p:cNvPr id="125" name="Image 17" descr=" ">
              <a:extLst>
                <a:ext uri="{FF2B5EF4-FFF2-40B4-BE49-F238E27FC236}">
                  <a16:creationId xmlns:a16="http://schemas.microsoft.com/office/drawing/2014/main" id="{60AAD149-D748-C6DA-18F0-DE2068477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4708270" y="7169274"/>
              <a:ext cx="720548" cy="820238"/>
            </a:xfrm>
            <a:prstGeom prst="rect">
              <a:avLst/>
            </a:prstGeom>
          </p:spPr>
        </p:pic>
        <p:pic>
          <p:nvPicPr>
            <p:cNvPr id="126" name="Image 18" descr=" ">
              <a:extLst>
                <a:ext uri="{FF2B5EF4-FFF2-40B4-BE49-F238E27FC236}">
                  <a16:creationId xmlns:a16="http://schemas.microsoft.com/office/drawing/2014/main" id="{44AB6BCB-4D7C-B768-BA3D-B719E0A93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6602661" y="6781969"/>
              <a:ext cx="811884" cy="1224439"/>
            </a:xfrm>
            <a:prstGeom prst="rect">
              <a:avLst/>
            </a:prstGeom>
          </p:spPr>
        </p:pic>
        <p:pic>
          <p:nvPicPr>
            <p:cNvPr id="127" name="Image 19" descr=" ">
              <a:extLst>
                <a:ext uri="{FF2B5EF4-FFF2-40B4-BE49-F238E27FC236}">
                  <a16:creationId xmlns:a16="http://schemas.microsoft.com/office/drawing/2014/main" id="{87426E8F-579C-2526-F55A-25E48E44F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7578603" y="6781969"/>
              <a:ext cx="152230" cy="1207526"/>
            </a:xfrm>
            <a:prstGeom prst="rect">
              <a:avLst/>
            </a:prstGeom>
          </p:spPr>
        </p:pic>
        <p:pic>
          <p:nvPicPr>
            <p:cNvPr id="128" name="Image 20" descr=" ">
              <a:extLst>
                <a:ext uri="{FF2B5EF4-FFF2-40B4-BE49-F238E27FC236}">
                  <a16:creationId xmlns:a16="http://schemas.microsoft.com/office/drawing/2014/main" id="{A26B862E-4B6A-DFD5-ED5A-629368C85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7945559" y="6781969"/>
              <a:ext cx="265555" cy="1207526"/>
            </a:xfrm>
            <a:prstGeom prst="rect">
              <a:avLst/>
            </a:prstGeom>
          </p:spPr>
        </p:pic>
        <p:pic>
          <p:nvPicPr>
            <p:cNvPr id="129" name="Image 21" descr=" ">
              <a:extLst>
                <a:ext uri="{FF2B5EF4-FFF2-40B4-BE49-F238E27FC236}">
                  <a16:creationId xmlns:a16="http://schemas.microsoft.com/office/drawing/2014/main" id="{1E579D9B-A135-A044-0A7B-7A4BDE78F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8248326" y="7186152"/>
              <a:ext cx="656271" cy="803327"/>
            </a:xfrm>
            <a:prstGeom prst="rect">
              <a:avLst/>
            </a:prstGeom>
          </p:spPr>
        </p:pic>
        <p:pic>
          <p:nvPicPr>
            <p:cNvPr id="130" name="Image 22" descr=" ">
              <a:extLst>
                <a:ext uri="{FF2B5EF4-FFF2-40B4-BE49-F238E27FC236}">
                  <a16:creationId xmlns:a16="http://schemas.microsoft.com/office/drawing/2014/main" id="{C86EAF90-9090-E982-7FAA-BE44A281D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9843374" y="7186152"/>
              <a:ext cx="688410" cy="820239"/>
            </a:xfrm>
            <a:prstGeom prst="rect">
              <a:avLst/>
            </a:prstGeom>
          </p:spPr>
        </p:pic>
        <p:pic>
          <p:nvPicPr>
            <p:cNvPr id="131" name="Image 23" descr=" ">
              <a:extLst>
                <a:ext uri="{FF2B5EF4-FFF2-40B4-BE49-F238E27FC236}">
                  <a16:creationId xmlns:a16="http://schemas.microsoft.com/office/drawing/2014/main" id="{428F20C5-D35B-5068-4166-085EEC8F88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7145614" y="5682847"/>
              <a:ext cx="688410" cy="820239"/>
            </a:xfrm>
            <a:prstGeom prst="rect">
              <a:avLst/>
            </a:prstGeom>
          </p:spPr>
        </p:pic>
        <p:pic>
          <p:nvPicPr>
            <p:cNvPr id="132" name="Image 24" descr=" ">
              <a:extLst>
                <a:ext uri="{FF2B5EF4-FFF2-40B4-BE49-F238E27FC236}">
                  <a16:creationId xmlns:a16="http://schemas.microsoft.com/office/drawing/2014/main" id="{24A0E3B5-6878-1C7C-2914-DF48F696A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4773387" y="3809172"/>
              <a:ext cx="877848" cy="1173703"/>
            </a:xfrm>
            <a:prstGeom prst="rect">
              <a:avLst/>
            </a:prstGeom>
          </p:spPr>
        </p:pic>
        <p:pic>
          <p:nvPicPr>
            <p:cNvPr id="133" name="Image 25" descr=" ">
              <a:extLst>
                <a:ext uri="{FF2B5EF4-FFF2-40B4-BE49-F238E27FC236}">
                  <a16:creationId xmlns:a16="http://schemas.microsoft.com/office/drawing/2014/main" id="{B1771AB6-5E2A-5538-115A-81916B7BA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7979385" y="5278687"/>
              <a:ext cx="813575" cy="1224439"/>
            </a:xfrm>
            <a:prstGeom prst="rect">
              <a:avLst/>
            </a:prstGeom>
          </p:spPr>
        </p:pic>
        <p:pic>
          <p:nvPicPr>
            <p:cNvPr id="134" name="Image 26" descr=" ">
              <a:extLst>
                <a:ext uri="{FF2B5EF4-FFF2-40B4-BE49-F238E27FC236}">
                  <a16:creationId xmlns:a16="http://schemas.microsoft.com/office/drawing/2014/main" id="{A92D4FB8-C6C5-85E4-408A-70442E604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3030823" y="1113132"/>
              <a:ext cx="9480241" cy="9849369"/>
            </a:xfrm>
            <a:prstGeom prst="rect">
              <a:avLst/>
            </a:prstGeom>
          </p:spPr>
        </p:pic>
        <p:pic>
          <p:nvPicPr>
            <p:cNvPr id="135" name="Image 27" descr=" ">
              <a:extLst>
                <a:ext uri="{FF2B5EF4-FFF2-40B4-BE49-F238E27FC236}">
                  <a16:creationId xmlns:a16="http://schemas.microsoft.com/office/drawing/2014/main" id="{B269DD22-6A8C-65D8-1A9B-EC84D48E17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2730841" y="813484"/>
              <a:ext cx="9480240" cy="9849153"/>
            </a:xfrm>
            <a:prstGeom prst="rect">
              <a:avLst/>
            </a:prstGeom>
          </p:spPr>
        </p:pic>
        <p:pic>
          <p:nvPicPr>
            <p:cNvPr id="136" name="Image 28" descr=" ">
              <a:extLst>
                <a:ext uri="{FF2B5EF4-FFF2-40B4-BE49-F238E27FC236}">
                  <a16:creationId xmlns:a16="http://schemas.microsoft.com/office/drawing/2014/main" id="{09D81F78-615D-7D73-3CCA-FBABEF61F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3587693" y="3809171"/>
              <a:ext cx="916753" cy="1173703"/>
            </a:xfrm>
            <a:prstGeom prst="rect">
              <a:avLst/>
            </a:prstGeom>
          </p:spPr>
        </p:pic>
        <p:pic>
          <p:nvPicPr>
            <p:cNvPr id="137" name="Image 29" descr=" ">
              <a:extLst>
                <a:ext uri="{FF2B5EF4-FFF2-40B4-BE49-F238E27FC236}">
                  <a16:creationId xmlns:a16="http://schemas.microsoft.com/office/drawing/2014/main" id="{414A96E3-1532-DDF6-C5EA-40D9F97A8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5575957" y="7169260"/>
              <a:ext cx="813575" cy="837151"/>
            </a:xfrm>
            <a:prstGeom prst="rect">
              <a:avLst/>
            </a:prstGeom>
          </p:spPr>
        </p:pic>
        <p:pic>
          <p:nvPicPr>
            <p:cNvPr id="138" name="Image 30" descr=" ">
              <a:extLst>
                <a:ext uri="{FF2B5EF4-FFF2-40B4-BE49-F238E27FC236}">
                  <a16:creationId xmlns:a16="http://schemas.microsoft.com/office/drawing/2014/main" id="{6396E3DE-AC6F-89EA-D419-E9466C0E4F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9060201" y="6781981"/>
              <a:ext cx="710399" cy="1207526"/>
            </a:xfrm>
            <a:prstGeom prst="rect">
              <a:avLst/>
            </a:prstGeom>
          </p:spPr>
        </p:pic>
        <p:pic>
          <p:nvPicPr>
            <p:cNvPr id="139" name="Image 31" descr=" ">
              <a:extLst>
                <a:ext uri="{FF2B5EF4-FFF2-40B4-BE49-F238E27FC236}">
                  <a16:creationId xmlns:a16="http://schemas.microsoft.com/office/drawing/2014/main" id="{05CBB4EE-234D-AA1F-AE92-1BDD4CEAB5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3739073" y="5682846"/>
              <a:ext cx="827107" cy="803327"/>
            </a:xfrm>
            <a:prstGeom prst="rect">
              <a:avLst/>
            </a:prstGeom>
          </p:spPr>
        </p:pic>
        <p:pic>
          <p:nvPicPr>
            <p:cNvPr id="140" name="Image 32" descr=" ">
              <a:extLst>
                <a:ext uri="{FF2B5EF4-FFF2-40B4-BE49-F238E27FC236}">
                  <a16:creationId xmlns:a16="http://schemas.microsoft.com/office/drawing/2014/main" id="{3D8ABF7F-8041-B19B-E645-B0EF7F1999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7927878" y="3775372"/>
              <a:ext cx="622443" cy="1224439"/>
            </a:xfrm>
            <a:prstGeom prst="rect">
              <a:avLst/>
            </a:prstGeom>
          </p:spPr>
        </p:pic>
        <p:pic>
          <p:nvPicPr>
            <p:cNvPr id="141" name="Image 33" descr=" ">
              <a:extLst>
                <a:ext uri="{FF2B5EF4-FFF2-40B4-BE49-F238E27FC236}">
                  <a16:creationId xmlns:a16="http://schemas.microsoft.com/office/drawing/2014/main" id="{DC048BAD-6B17-D18E-C334-0FEB6E010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5262867" y="8791644"/>
              <a:ext cx="1807982" cy="1807756"/>
            </a:xfrm>
            <a:prstGeom prst="rect">
              <a:avLst/>
            </a:prstGeom>
          </p:spPr>
        </p:pic>
        <p:pic>
          <p:nvPicPr>
            <p:cNvPr id="142" name="Image 34" descr=" ">
              <a:extLst>
                <a:ext uri="{FF2B5EF4-FFF2-40B4-BE49-F238E27FC236}">
                  <a16:creationId xmlns:a16="http://schemas.microsoft.com/office/drawing/2014/main" id="{5A0C6A96-01D4-D260-958D-DF9576BEB7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8207753" y="1100299"/>
              <a:ext cx="1809226" cy="1809000"/>
            </a:xfrm>
            <a:prstGeom prst="rect">
              <a:avLst/>
            </a:prstGeom>
          </p:spPr>
        </p:pic>
      </p:grpSp>
      <p:pic>
        <p:nvPicPr>
          <p:cNvPr id="143" name="Graphic 142">
            <a:extLst>
              <a:ext uri="{FF2B5EF4-FFF2-40B4-BE49-F238E27FC236}">
                <a16:creationId xmlns:a16="http://schemas.microsoft.com/office/drawing/2014/main" id="{EE1E3401-0D66-4F64-57AD-C02E24565854}"/>
              </a:ext>
            </a:extLst>
          </p:cNvPr>
          <p:cNvPicPr>
            <a:picLocks noChangeAspect="1"/>
          </p:cNvPicPr>
          <p:nvPr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2900289" y="5865295"/>
            <a:ext cx="1810057" cy="433451"/>
          </a:xfrm>
          <a:prstGeom prst="rect">
            <a:avLst/>
          </a:prstGeom>
        </p:spPr>
      </p:pic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A9207B3F-F7B2-B7DD-81E7-5FA13B04F8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96827" y="839995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</a:t>
            </a:r>
            <a:br>
              <a:rPr lang="sk-SK" noProof="1"/>
            </a:br>
            <a:r>
              <a:rPr lang="sk-SK" noProof="1"/>
              <a:t>spolupráce</a:t>
            </a:r>
          </a:p>
        </p:txBody>
      </p:sp>
      <p:sp>
        <p:nvSpPr>
          <p:cNvPr id="11" name="Text Placeholder 47">
            <a:extLst>
              <a:ext uri="{FF2B5EF4-FFF2-40B4-BE49-F238E27FC236}">
                <a16:creationId xmlns:a16="http://schemas.microsoft.com/office/drawing/2014/main" id="{3E8652B5-5AE3-9C64-F1A7-1C67E05B91D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889443" y="3608090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2024-XX-XXX-1</a:t>
            </a:r>
          </a:p>
        </p:txBody>
      </p:sp>
      <p:sp>
        <p:nvSpPr>
          <p:cNvPr id="12" name="Text Placeholder 47">
            <a:extLst>
              <a:ext uri="{FF2B5EF4-FFF2-40B4-BE49-F238E27FC236}">
                <a16:creationId xmlns:a16="http://schemas.microsoft.com/office/drawing/2014/main" id="{A3D88299-DF37-919F-12E4-6E57AEFE3DB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89443" y="4099409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3" name="Text Placeholder 47">
            <a:extLst>
              <a:ext uri="{FF2B5EF4-FFF2-40B4-BE49-F238E27FC236}">
                <a16:creationId xmlns:a16="http://schemas.microsoft.com/office/drawing/2014/main" id="{598106EB-660F-629B-55C7-A2E02ACEC9F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89443" y="4583905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4" name="Text Placeholder 47">
            <a:extLst>
              <a:ext uri="{FF2B5EF4-FFF2-40B4-BE49-F238E27FC236}">
                <a16:creationId xmlns:a16="http://schemas.microsoft.com/office/drawing/2014/main" id="{712A31EF-6C01-F1BC-90CF-8D6E01DC517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895837" y="3429000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Číslo ponuky:</a:t>
            </a:r>
          </a:p>
        </p:txBody>
      </p:sp>
      <p:sp>
        <p:nvSpPr>
          <p:cNvPr id="15" name="Text Placeholder 47">
            <a:extLst>
              <a:ext uri="{FF2B5EF4-FFF2-40B4-BE49-F238E27FC236}">
                <a16:creationId xmlns:a16="http://schemas.microsoft.com/office/drawing/2014/main" id="{E11ECD9A-DEAB-B83D-F657-4211E5E72B1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95837" y="3921369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Vypracované dňa:</a:t>
            </a:r>
          </a:p>
        </p:txBody>
      </p:sp>
      <p:sp>
        <p:nvSpPr>
          <p:cNvPr id="16" name="Text Placeholder 47">
            <a:extLst>
              <a:ext uri="{FF2B5EF4-FFF2-40B4-BE49-F238E27FC236}">
                <a16:creationId xmlns:a16="http://schemas.microsoft.com/office/drawing/2014/main" id="{3D321ED5-8553-D2FE-9441-560199A79A0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895837" y="4413738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 platí do: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F63405A-C0D6-AD36-E51F-F90D0A3D9D70}"/>
              </a:ext>
            </a:extLst>
          </p:cNvPr>
          <p:cNvGrpSpPr/>
          <p:nvPr userDrawn="1"/>
        </p:nvGrpSpPr>
        <p:grpSpPr>
          <a:xfrm>
            <a:off x="7632661" y="508000"/>
            <a:ext cx="4281367" cy="5846262"/>
            <a:chOff x="978020" y="1016000"/>
            <a:chExt cx="8563848" cy="11692524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18972D97-1B9E-78E3-43EA-3C6FB27C619B}"/>
                </a:ext>
              </a:extLst>
            </p:cNvPr>
            <p:cNvSpPr/>
            <p:nvPr userDrawn="1"/>
          </p:nvSpPr>
          <p:spPr>
            <a:xfrm>
              <a:off x="978022" y="1016000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sp>
          <p:nvSpPr>
            <p:cNvPr id="6" name="Round Same Side Corner Rectangle 67">
              <a:extLst>
                <a:ext uri="{FF2B5EF4-FFF2-40B4-BE49-F238E27FC236}">
                  <a16:creationId xmlns:a16="http://schemas.microsoft.com/office/drawing/2014/main" id="{7DEE05D8-1BF6-BE23-8245-BA79E638F9F7}"/>
                </a:ext>
              </a:extLst>
            </p:cNvPr>
            <p:cNvSpPr/>
            <p:nvPr userDrawn="1"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1B418399-514F-89D1-D50E-CDB0019B1C7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sp>
        <p:nvSpPr>
          <p:cNvPr id="8" name="Text 3">
            <a:extLst>
              <a:ext uri="{FF2B5EF4-FFF2-40B4-BE49-F238E27FC236}">
                <a16:creationId xmlns:a16="http://schemas.microsoft.com/office/drawing/2014/main" id="{6D83C386-5857-AD11-1C30-27AA69329F56}"/>
              </a:ext>
            </a:extLst>
          </p:cNvPr>
          <p:cNvSpPr/>
          <p:nvPr userDrawn="1"/>
        </p:nvSpPr>
        <p:spPr>
          <a:xfrm>
            <a:off x="7988259" y="3749739"/>
            <a:ext cx="59612" cy="859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12"/>
              </a:lnSpc>
              <a:buNone/>
            </a:pPr>
            <a:r>
              <a:rPr lang="en-US" sz="1408" dirty="0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en-US" sz="1408" dirty="0"/>
          </a:p>
          <a:p>
            <a:pPr marL="0" indent="0" algn="l">
              <a:lnSpc>
                <a:spcPts val="2112"/>
              </a:lnSpc>
              <a:buNone/>
            </a:pPr>
            <a:r>
              <a:rPr lang="en-US" sz="1408" dirty="0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en-US" sz="1408" dirty="0"/>
          </a:p>
        </p:txBody>
      </p:sp>
      <p:sp>
        <p:nvSpPr>
          <p:cNvPr id="9" name="Shape 5">
            <a:extLst>
              <a:ext uri="{FF2B5EF4-FFF2-40B4-BE49-F238E27FC236}">
                <a16:creationId xmlns:a16="http://schemas.microsoft.com/office/drawing/2014/main" id="{E0AC8400-11CC-62C5-EC01-25D92B45169F}"/>
              </a:ext>
            </a:extLst>
          </p:cNvPr>
          <p:cNvSpPr/>
          <p:nvPr userDrawn="1"/>
        </p:nvSpPr>
        <p:spPr>
          <a:xfrm>
            <a:off x="7988260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z="45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9AD3998-1640-FDD4-126C-FFD083814345}"/>
              </a:ext>
            </a:extLst>
          </p:cNvPr>
          <p:cNvGrpSpPr/>
          <p:nvPr userDrawn="1"/>
        </p:nvGrpSpPr>
        <p:grpSpPr>
          <a:xfrm>
            <a:off x="1365244" y="406742"/>
            <a:ext cx="4889475" cy="5074509"/>
            <a:chOff x="2730841" y="813484"/>
            <a:chExt cx="9780223" cy="10149017"/>
          </a:xfrm>
        </p:grpSpPr>
        <p:pic>
          <p:nvPicPr>
            <p:cNvPr id="17" name="Image 4" descr=" ">
              <a:extLst>
                <a:ext uri="{FF2B5EF4-FFF2-40B4-BE49-F238E27FC236}">
                  <a16:creationId xmlns:a16="http://schemas.microsoft.com/office/drawing/2014/main" id="{1131A0B7-6B6A-30E9-C911-780604A6E0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46821" y="4177867"/>
              <a:ext cx="468526" cy="805018"/>
            </a:xfrm>
            <a:prstGeom prst="rect">
              <a:avLst/>
            </a:prstGeom>
          </p:spPr>
        </p:pic>
        <p:pic>
          <p:nvPicPr>
            <p:cNvPr id="18" name="Image 5" descr=" ">
              <a:extLst>
                <a:ext uri="{FF2B5EF4-FFF2-40B4-BE49-F238E27FC236}">
                  <a16:creationId xmlns:a16="http://schemas.microsoft.com/office/drawing/2014/main" id="{7E751A8E-3998-A986-DBCB-5329602B2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93157" y="3788915"/>
              <a:ext cx="230033" cy="1193997"/>
            </a:xfrm>
            <a:prstGeom prst="rect">
              <a:avLst/>
            </a:prstGeom>
          </p:spPr>
        </p:pic>
        <p:pic>
          <p:nvPicPr>
            <p:cNvPr id="19" name="Image 6" descr=" ">
              <a:extLst>
                <a:ext uri="{FF2B5EF4-FFF2-40B4-BE49-F238E27FC236}">
                  <a16:creationId xmlns:a16="http://schemas.microsoft.com/office/drawing/2014/main" id="{640151DE-DD9C-2ABC-A836-580F989EFA2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048376" y="4162673"/>
              <a:ext cx="793279" cy="837151"/>
            </a:xfrm>
            <a:prstGeom prst="rect">
              <a:avLst/>
            </a:prstGeom>
          </p:spPr>
        </p:pic>
        <p:pic>
          <p:nvPicPr>
            <p:cNvPr id="20" name="Image 7" descr=" ">
              <a:extLst>
                <a:ext uri="{FF2B5EF4-FFF2-40B4-BE49-F238E27FC236}">
                  <a16:creationId xmlns:a16="http://schemas.microsoft.com/office/drawing/2014/main" id="{BA5AB26B-9E1A-9F00-AFBE-FC84E43F43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660182" y="4162673"/>
              <a:ext cx="793279" cy="837151"/>
            </a:xfrm>
            <a:prstGeom prst="rect">
              <a:avLst/>
            </a:prstGeom>
          </p:spPr>
        </p:pic>
        <p:pic>
          <p:nvPicPr>
            <p:cNvPr id="21" name="Image 8" descr=" ">
              <a:extLst>
                <a:ext uri="{FF2B5EF4-FFF2-40B4-BE49-F238E27FC236}">
                  <a16:creationId xmlns:a16="http://schemas.microsoft.com/office/drawing/2014/main" id="{B5290CAE-B531-ACA8-6EAD-3C6680718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610785" y="4162673"/>
              <a:ext cx="720548" cy="820239"/>
            </a:xfrm>
            <a:prstGeom prst="rect">
              <a:avLst/>
            </a:prstGeom>
          </p:spPr>
        </p:pic>
        <p:pic>
          <p:nvPicPr>
            <p:cNvPr id="22" name="Image 9" descr=" ">
              <a:extLst>
                <a:ext uri="{FF2B5EF4-FFF2-40B4-BE49-F238E27FC236}">
                  <a16:creationId xmlns:a16="http://schemas.microsoft.com/office/drawing/2014/main" id="{42457853-42B2-EB27-8443-2E6B1F10FB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0492014" y="3788915"/>
              <a:ext cx="230033" cy="1193997"/>
            </a:xfrm>
            <a:prstGeom prst="rect">
              <a:avLst/>
            </a:prstGeom>
          </p:spPr>
        </p:pic>
        <p:pic>
          <p:nvPicPr>
            <p:cNvPr id="23" name="Image 10" descr=" ">
              <a:extLst>
                <a:ext uri="{FF2B5EF4-FFF2-40B4-BE49-F238E27FC236}">
                  <a16:creationId xmlns:a16="http://schemas.microsoft.com/office/drawing/2014/main" id="{B82E4777-0167-D38A-1F7D-F90205235E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0848889" y="4162673"/>
              <a:ext cx="813575" cy="837151"/>
            </a:xfrm>
            <a:prstGeom prst="rect">
              <a:avLst/>
            </a:prstGeom>
          </p:spPr>
        </p:pic>
        <p:pic>
          <p:nvPicPr>
            <p:cNvPr id="24" name="Image 11" descr=" ">
              <a:extLst>
                <a:ext uri="{FF2B5EF4-FFF2-40B4-BE49-F238E27FC236}">
                  <a16:creationId xmlns:a16="http://schemas.microsoft.com/office/drawing/2014/main" id="{0730B8A2-5BB7-457D-C0AA-7E2493983E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4978880" y="5665969"/>
              <a:ext cx="729005" cy="837151"/>
            </a:xfrm>
            <a:prstGeom prst="rect">
              <a:avLst/>
            </a:prstGeom>
          </p:spPr>
        </p:pic>
        <p:pic>
          <p:nvPicPr>
            <p:cNvPr id="25" name="Image 12" descr=" ">
              <a:extLst>
                <a:ext uri="{FF2B5EF4-FFF2-40B4-BE49-F238E27FC236}">
                  <a16:creationId xmlns:a16="http://schemas.microsoft.com/office/drawing/2014/main" id="{676749BF-82CC-E285-4718-C5CA4CE36F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5849968" y="5278678"/>
              <a:ext cx="152230" cy="1207527"/>
            </a:xfrm>
            <a:prstGeom prst="rect">
              <a:avLst/>
            </a:prstGeom>
          </p:spPr>
        </p:pic>
        <p:pic>
          <p:nvPicPr>
            <p:cNvPr id="26" name="Image 13" descr=" ">
              <a:extLst>
                <a:ext uri="{FF2B5EF4-FFF2-40B4-BE49-F238E27FC236}">
                  <a16:creationId xmlns:a16="http://schemas.microsoft.com/office/drawing/2014/main" id="{B9494184-4D0F-8526-7AF5-71DA9146E5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6164602" y="5665969"/>
              <a:ext cx="838947" cy="837151"/>
            </a:xfrm>
            <a:prstGeom prst="rect">
              <a:avLst/>
            </a:prstGeom>
          </p:spPr>
        </p:pic>
        <p:pic>
          <p:nvPicPr>
            <p:cNvPr id="27" name="Image 14" descr=" ">
              <a:extLst>
                <a:ext uri="{FF2B5EF4-FFF2-40B4-BE49-F238E27FC236}">
                  <a16:creationId xmlns:a16="http://schemas.microsoft.com/office/drawing/2014/main" id="{955F64C9-1882-8C75-9F52-638EF822AC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8953645" y="5665969"/>
              <a:ext cx="793279" cy="837151"/>
            </a:xfrm>
            <a:prstGeom prst="rect">
              <a:avLst/>
            </a:prstGeom>
          </p:spPr>
        </p:pic>
        <p:pic>
          <p:nvPicPr>
            <p:cNvPr id="28" name="Image 15" descr=" ">
              <a:extLst>
                <a:ext uri="{FF2B5EF4-FFF2-40B4-BE49-F238E27FC236}">
                  <a16:creationId xmlns:a16="http://schemas.microsoft.com/office/drawing/2014/main" id="{F6235EEE-E9A8-17F7-342A-4A27E4ABE2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0196838" y="5665969"/>
              <a:ext cx="813575" cy="837151"/>
            </a:xfrm>
            <a:prstGeom prst="rect">
              <a:avLst/>
            </a:prstGeom>
          </p:spPr>
        </p:pic>
        <p:pic>
          <p:nvPicPr>
            <p:cNvPr id="29" name="Image 16" descr=" ">
              <a:extLst>
                <a:ext uri="{FF2B5EF4-FFF2-40B4-BE49-F238E27FC236}">
                  <a16:creationId xmlns:a16="http://schemas.microsoft.com/office/drawing/2014/main" id="{4BE87F2E-4821-348A-A0B3-0F655A3234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10946114" y="5292220"/>
              <a:ext cx="483749" cy="1530548"/>
            </a:xfrm>
            <a:prstGeom prst="rect">
              <a:avLst/>
            </a:prstGeom>
          </p:spPr>
        </p:pic>
        <p:pic>
          <p:nvPicPr>
            <p:cNvPr id="30" name="Image 17" descr=" ">
              <a:extLst>
                <a:ext uri="{FF2B5EF4-FFF2-40B4-BE49-F238E27FC236}">
                  <a16:creationId xmlns:a16="http://schemas.microsoft.com/office/drawing/2014/main" id="{D49946A7-7A62-4BCC-FE60-5E4AF4D984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4708270" y="7169274"/>
              <a:ext cx="720548" cy="820238"/>
            </a:xfrm>
            <a:prstGeom prst="rect">
              <a:avLst/>
            </a:prstGeom>
          </p:spPr>
        </p:pic>
        <p:pic>
          <p:nvPicPr>
            <p:cNvPr id="31" name="Image 18" descr=" ">
              <a:extLst>
                <a:ext uri="{FF2B5EF4-FFF2-40B4-BE49-F238E27FC236}">
                  <a16:creationId xmlns:a16="http://schemas.microsoft.com/office/drawing/2014/main" id="{9A27C8C6-CDE7-571D-73D3-8DB2EBFB6B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6602661" y="6781969"/>
              <a:ext cx="811884" cy="1224439"/>
            </a:xfrm>
            <a:prstGeom prst="rect">
              <a:avLst/>
            </a:prstGeom>
          </p:spPr>
        </p:pic>
        <p:pic>
          <p:nvPicPr>
            <p:cNvPr id="32" name="Image 19" descr=" ">
              <a:extLst>
                <a:ext uri="{FF2B5EF4-FFF2-40B4-BE49-F238E27FC236}">
                  <a16:creationId xmlns:a16="http://schemas.microsoft.com/office/drawing/2014/main" id="{265CBE6D-3E57-0539-6413-6496E024B5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7578603" y="6781969"/>
              <a:ext cx="152230" cy="1207526"/>
            </a:xfrm>
            <a:prstGeom prst="rect">
              <a:avLst/>
            </a:prstGeom>
          </p:spPr>
        </p:pic>
        <p:pic>
          <p:nvPicPr>
            <p:cNvPr id="33" name="Image 20" descr=" ">
              <a:extLst>
                <a:ext uri="{FF2B5EF4-FFF2-40B4-BE49-F238E27FC236}">
                  <a16:creationId xmlns:a16="http://schemas.microsoft.com/office/drawing/2014/main" id="{329D3D4A-10CA-3058-9061-FE68754A9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7945559" y="6781969"/>
              <a:ext cx="265555" cy="1207526"/>
            </a:xfrm>
            <a:prstGeom prst="rect">
              <a:avLst/>
            </a:prstGeom>
          </p:spPr>
        </p:pic>
        <p:pic>
          <p:nvPicPr>
            <p:cNvPr id="34" name="Image 21" descr=" ">
              <a:extLst>
                <a:ext uri="{FF2B5EF4-FFF2-40B4-BE49-F238E27FC236}">
                  <a16:creationId xmlns:a16="http://schemas.microsoft.com/office/drawing/2014/main" id="{E47B6E6B-167D-57C8-0BCB-CF539A1D5D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8248326" y="7186152"/>
              <a:ext cx="656271" cy="803327"/>
            </a:xfrm>
            <a:prstGeom prst="rect">
              <a:avLst/>
            </a:prstGeom>
          </p:spPr>
        </p:pic>
        <p:pic>
          <p:nvPicPr>
            <p:cNvPr id="35" name="Image 22" descr=" ">
              <a:extLst>
                <a:ext uri="{FF2B5EF4-FFF2-40B4-BE49-F238E27FC236}">
                  <a16:creationId xmlns:a16="http://schemas.microsoft.com/office/drawing/2014/main" id="{3D8DCBDF-144A-0DCF-D5FB-50DB5540FB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9843374" y="7186152"/>
              <a:ext cx="688410" cy="820239"/>
            </a:xfrm>
            <a:prstGeom prst="rect">
              <a:avLst/>
            </a:prstGeom>
          </p:spPr>
        </p:pic>
        <p:pic>
          <p:nvPicPr>
            <p:cNvPr id="36" name="Image 23" descr=" ">
              <a:extLst>
                <a:ext uri="{FF2B5EF4-FFF2-40B4-BE49-F238E27FC236}">
                  <a16:creationId xmlns:a16="http://schemas.microsoft.com/office/drawing/2014/main" id="{14BE915D-F790-5B9E-173E-89CDCE7A0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7145614" y="5682847"/>
              <a:ext cx="688410" cy="820239"/>
            </a:xfrm>
            <a:prstGeom prst="rect">
              <a:avLst/>
            </a:prstGeom>
          </p:spPr>
        </p:pic>
        <p:pic>
          <p:nvPicPr>
            <p:cNvPr id="37" name="Image 24" descr=" ">
              <a:extLst>
                <a:ext uri="{FF2B5EF4-FFF2-40B4-BE49-F238E27FC236}">
                  <a16:creationId xmlns:a16="http://schemas.microsoft.com/office/drawing/2014/main" id="{11D1630D-57E6-CDAC-922D-9BDE40B0AA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4773387" y="3809172"/>
              <a:ext cx="877848" cy="1173703"/>
            </a:xfrm>
            <a:prstGeom prst="rect">
              <a:avLst/>
            </a:prstGeom>
          </p:spPr>
        </p:pic>
        <p:pic>
          <p:nvPicPr>
            <p:cNvPr id="38" name="Image 25" descr=" ">
              <a:extLst>
                <a:ext uri="{FF2B5EF4-FFF2-40B4-BE49-F238E27FC236}">
                  <a16:creationId xmlns:a16="http://schemas.microsoft.com/office/drawing/2014/main" id="{61125BA0-08D2-D931-CBA9-CCF6C3F74D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7979385" y="5278687"/>
              <a:ext cx="813575" cy="1224439"/>
            </a:xfrm>
            <a:prstGeom prst="rect">
              <a:avLst/>
            </a:prstGeom>
          </p:spPr>
        </p:pic>
        <p:pic>
          <p:nvPicPr>
            <p:cNvPr id="39" name="Image 26" descr=" ">
              <a:extLst>
                <a:ext uri="{FF2B5EF4-FFF2-40B4-BE49-F238E27FC236}">
                  <a16:creationId xmlns:a16="http://schemas.microsoft.com/office/drawing/2014/main" id="{47CBC33C-9E85-9B75-BADD-3F775BB8EC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3030823" y="1113132"/>
              <a:ext cx="9480241" cy="9849369"/>
            </a:xfrm>
            <a:prstGeom prst="rect">
              <a:avLst/>
            </a:prstGeom>
          </p:spPr>
        </p:pic>
        <p:pic>
          <p:nvPicPr>
            <p:cNvPr id="41" name="Image 27" descr=" ">
              <a:extLst>
                <a:ext uri="{FF2B5EF4-FFF2-40B4-BE49-F238E27FC236}">
                  <a16:creationId xmlns:a16="http://schemas.microsoft.com/office/drawing/2014/main" id="{AE9B1088-9661-EC9E-7A0E-A58747787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2730841" y="813484"/>
              <a:ext cx="9480240" cy="9849153"/>
            </a:xfrm>
            <a:prstGeom prst="rect">
              <a:avLst/>
            </a:prstGeom>
          </p:spPr>
        </p:pic>
        <p:pic>
          <p:nvPicPr>
            <p:cNvPr id="42" name="Image 28" descr=" ">
              <a:extLst>
                <a:ext uri="{FF2B5EF4-FFF2-40B4-BE49-F238E27FC236}">
                  <a16:creationId xmlns:a16="http://schemas.microsoft.com/office/drawing/2014/main" id="{D76E1EFB-5288-0FFE-5F93-93C77B9F49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3587693" y="3809171"/>
              <a:ext cx="916753" cy="1173703"/>
            </a:xfrm>
            <a:prstGeom prst="rect">
              <a:avLst/>
            </a:prstGeom>
          </p:spPr>
        </p:pic>
        <p:pic>
          <p:nvPicPr>
            <p:cNvPr id="43" name="Image 29" descr=" ">
              <a:extLst>
                <a:ext uri="{FF2B5EF4-FFF2-40B4-BE49-F238E27FC236}">
                  <a16:creationId xmlns:a16="http://schemas.microsoft.com/office/drawing/2014/main" id="{EC89F11B-3690-380C-ED6D-0F763F3B69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5575957" y="7169260"/>
              <a:ext cx="813575" cy="837151"/>
            </a:xfrm>
            <a:prstGeom prst="rect">
              <a:avLst/>
            </a:prstGeom>
          </p:spPr>
        </p:pic>
        <p:pic>
          <p:nvPicPr>
            <p:cNvPr id="44" name="Image 30" descr=" ">
              <a:extLst>
                <a:ext uri="{FF2B5EF4-FFF2-40B4-BE49-F238E27FC236}">
                  <a16:creationId xmlns:a16="http://schemas.microsoft.com/office/drawing/2014/main" id="{93B1DB4C-932D-617F-DA89-5A1FFA6FE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9060201" y="6781981"/>
              <a:ext cx="710399" cy="1207526"/>
            </a:xfrm>
            <a:prstGeom prst="rect">
              <a:avLst/>
            </a:prstGeom>
          </p:spPr>
        </p:pic>
        <p:pic>
          <p:nvPicPr>
            <p:cNvPr id="46" name="Image 31" descr=" ">
              <a:extLst>
                <a:ext uri="{FF2B5EF4-FFF2-40B4-BE49-F238E27FC236}">
                  <a16:creationId xmlns:a16="http://schemas.microsoft.com/office/drawing/2014/main" id="{76D8EA60-A838-73C2-BFC7-4406CAB3F6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3739073" y="5682846"/>
              <a:ext cx="827107" cy="803327"/>
            </a:xfrm>
            <a:prstGeom prst="rect">
              <a:avLst/>
            </a:prstGeom>
          </p:spPr>
        </p:pic>
        <p:pic>
          <p:nvPicPr>
            <p:cNvPr id="47" name="Image 32" descr=" ">
              <a:extLst>
                <a:ext uri="{FF2B5EF4-FFF2-40B4-BE49-F238E27FC236}">
                  <a16:creationId xmlns:a16="http://schemas.microsoft.com/office/drawing/2014/main" id="{5F7A5673-2BC4-647B-1C35-6C568145B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7927878" y="3775372"/>
              <a:ext cx="622443" cy="1224439"/>
            </a:xfrm>
            <a:prstGeom prst="rect">
              <a:avLst/>
            </a:prstGeom>
          </p:spPr>
        </p:pic>
        <p:pic>
          <p:nvPicPr>
            <p:cNvPr id="48" name="Image 33" descr=" ">
              <a:extLst>
                <a:ext uri="{FF2B5EF4-FFF2-40B4-BE49-F238E27FC236}">
                  <a16:creationId xmlns:a16="http://schemas.microsoft.com/office/drawing/2014/main" id="{FE0F34E8-EC22-776F-3F62-5362B8073E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5262867" y="8791644"/>
              <a:ext cx="1807982" cy="1807756"/>
            </a:xfrm>
            <a:prstGeom prst="rect">
              <a:avLst/>
            </a:prstGeom>
          </p:spPr>
        </p:pic>
        <p:pic>
          <p:nvPicPr>
            <p:cNvPr id="49" name="Image 34" descr=" ">
              <a:extLst>
                <a:ext uri="{FF2B5EF4-FFF2-40B4-BE49-F238E27FC236}">
                  <a16:creationId xmlns:a16="http://schemas.microsoft.com/office/drawing/2014/main" id="{CF41A2F4-563B-C60C-400B-FCE0E72EED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8207753" y="1100299"/>
              <a:ext cx="1809226" cy="1809000"/>
            </a:xfrm>
            <a:prstGeom prst="rect">
              <a:avLst/>
            </a:prstGeom>
          </p:spPr>
        </p:pic>
      </p:grpSp>
      <p:pic>
        <p:nvPicPr>
          <p:cNvPr id="50" name="Graphic 49">
            <a:extLst>
              <a:ext uri="{FF2B5EF4-FFF2-40B4-BE49-F238E27FC236}">
                <a16:creationId xmlns:a16="http://schemas.microsoft.com/office/drawing/2014/main" id="{1057C2F9-54F3-0B80-EB4B-D91CD0C1BAA1}"/>
              </a:ext>
            </a:extLst>
          </p:cNvPr>
          <p:cNvPicPr>
            <a:picLocks noChangeAspect="1"/>
          </p:cNvPicPr>
          <p:nvPr userDrawn="1"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2900289" y="5865295"/>
            <a:ext cx="1810057" cy="433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861849"/>
      </p:ext>
    </p:extLst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-photo-0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and person sitting at a table&#10;&#10;AI-generated content may be incorrect.">
            <a:extLst>
              <a:ext uri="{FF2B5EF4-FFF2-40B4-BE49-F238E27FC236}">
                <a16:creationId xmlns:a16="http://schemas.microsoft.com/office/drawing/2014/main" id="{C09A79A0-3098-19AC-E830-7A3F820206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893"/>
          </a:xfrm>
          <a:prstGeom prst="rect">
            <a:avLst/>
          </a:prstGeom>
        </p:spPr>
      </p:pic>
      <p:grpSp>
        <p:nvGrpSpPr>
          <p:cNvPr id="70" name="Group 69">
            <a:extLst>
              <a:ext uri="{FF2B5EF4-FFF2-40B4-BE49-F238E27FC236}">
                <a16:creationId xmlns:a16="http://schemas.microsoft.com/office/drawing/2014/main" id="{247F4BFE-3265-9C2F-6BCF-9238F35120D9}"/>
              </a:ext>
            </a:extLst>
          </p:cNvPr>
          <p:cNvGrpSpPr/>
          <p:nvPr/>
        </p:nvGrpSpPr>
        <p:grpSpPr>
          <a:xfrm>
            <a:off x="7632661" y="266700"/>
            <a:ext cx="4281367" cy="6341563"/>
            <a:chOff x="978020" y="25398"/>
            <a:chExt cx="8563848" cy="12683126"/>
          </a:xfrm>
        </p:grpSpPr>
        <p:sp>
          <p:nvSpPr>
            <p:cNvPr id="72" name="Rounded Rectangle 71">
              <a:extLst>
                <a:ext uri="{FF2B5EF4-FFF2-40B4-BE49-F238E27FC236}">
                  <a16:creationId xmlns:a16="http://schemas.microsoft.com/office/drawing/2014/main" id="{C9A8CD89-7B5D-C8CF-D9A1-8ACF2D422FF2}"/>
                </a:ext>
              </a:extLst>
            </p:cNvPr>
            <p:cNvSpPr/>
            <p:nvPr/>
          </p:nvSpPr>
          <p:spPr>
            <a:xfrm>
              <a:off x="978022" y="25398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sp>
          <p:nvSpPr>
            <p:cNvPr id="73" name="Round Same Side Corner Rectangle 72">
              <a:extLst>
                <a:ext uri="{FF2B5EF4-FFF2-40B4-BE49-F238E27FC236}">
                  <a16:creationId xmlns:a16="http://schemas.microsoft.com/office/drawing/2014/main" id="{E955D52E-0DFD-CE75-A61B-7E6E8D09942E}"/>
                </a:ext>
              </a:extLst>
            </p:cNvPr>
            <p:cNvSpPr/>
            <p:nvPr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pic>
          <p:nvPicPr>
            <p:cNvPr id="74" name="Graphic 73">
              <a:extLst>
                <a:ext uri="{FF2B5EF4-FFF2-40B4-BE49-F238E27FC236}">
                  <a16:creationId xmlns:a16="http://schemas.microsoft.com/office/drawing/2014/main" id="{98AC6F36-D910-81D4-321E-9EEF7EDF8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pic>
        <p:nvPicPr>
          <p:cNvPr id="80" name="Graphic 79">
            <a:extLst>
              <a:ext uri="{FF2B5EF4-FFF2-40B4-BE49-F238E27FC236}">
                <a16:creationId xmlns:a16="http://schemas.microsoft.com/office/drawing/2014/main" id="{F3B52811-10F5-5839-0876-997FEB6365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81333" y="543672"/>
            <a:ext cx="1826073" cy="433362"/>
          </a:xfrm>
          <a:prstGeom prst="rect">
            <a:avLst/>
          </a:prstGeom>
        </p:spPr>
      </p:pic>
      <p:sp>
        <p:nvSpPr>
          <p:cNvPr id="81" name="Text Placeholder 47">
            <a:extLst>
              <a:ext uri="{FF2B5EF4-FFF2-40B4-BE49-F238E27FC236}">
                <a16:creationId xmlns:a16="http://schemas.microsoft.com/office/drawing/2014/main" id="{A8A89531-A0CA-07C8-6722-E830E612E39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03222" y="2912798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Client</a:t>
            </a:r>
          </a:p>
        </p:txBody>
      </p:sp>
      <p:sp>
        <p:nvSpPr>
          <p:cNvPr id="85" name="Text Placeholder 47">
            <a:extLst>
              <a:ext uri="{FF2B5EF4-FFF2-40B4-BE49-F238E27FC236}">
                <a16:creationId xmlns:a16="http://schemas.microsoft.com/office/drawing/2014/main" id="{42DF5862-D634-F049-3AD4-2C1DA21FB9A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03223" y="5975295"/>
            <a:ext cx="2542765" cy="1919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namesurname@humanet.sk</a:t>
            </a:r>
          </a:p>
        </p:txBody>
      </p:sp>
      <p:sp>
        <p:nvSpPr>
          <p:cNvPr id="86" name="Text Placeholder 47">
            <a:extLst>
              <a:ext uri="{FF2B5EF4-FFF2-40B4-BE49-F238E27FC236}">
                <a16:creationId xmlns:a16="http://schemas.microsoft.com/office/drawing/2014/main" id="{B5FA49DB-B6A5-097A-040D-819C38FEE0B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03223" y="5730959"/>
            <a:ext cx="2542765" cy="25940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 Surname</a:t>
            </a:r>
          </a:p>
        </p:txBody>
      </p:sp>
      <p:sp>
        <p:nvSpPr>
          <p:cNvPr id="87" name="Picture Placeholder 70">
            <a:extLst>
              <a:ext uri="{FF2B5EF4-FFF2-40B4-BE49-F238E27FC236}">
                <a16:creationId xmlns:a16="http://schemas.microsoft.com/office/drawing/2014/main" id="{54603021-0E5B-ABD7-4C21-CC0766C49D8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656186" y="5016500"/>
            <a:ext cx="1092057" cy="1092200"/>
          </a:xfrm>
          <a:prstGeom prst="ellipse">
            <a:avLst/>
          </a:prstGeom>
        </p:spPr>
        <p:txBody>
          <a:bodyPr/>
          <a:lstStyle/>
          <a:p>
            <a:r>
              <a:rPr lang="en-GB" noProof="1"/>
              <a:t>Click icon to add picture</a:t>
            </a:r>
            <a:endParaRPr lang="sk-SK" noProof="1"/>
          </a:p>
        </p:txBody>
      </p:sp>
      <p:sp>
        <p:nvSpPr>
          <p:cNvPr id="88" name="Text Placeholder 47">
            <a:extLst>
              <a:ext uri="{FF2B5EF4-FFF2-40B4-BE49-F238E27FC236}">
                <a16:creationId xmlns:a16="http://schemas.microsoft.com/office/drawing/2014/main" id="{914DD88F-9BAA-0AC0-745E-9637AF31FEB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03223" y="6174806"/>
            <a:ext cx="2542765" cy="1999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+421 945 XXX XXX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0A5DECB8-E768-07A4-AAB8-EECE3B3A11F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00811" y="1538740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</a:t>
            </a:r>
            <a:br>
              <a:rPr lang="sk-SK" noProof="1"/>
            </a:br>
            <a:r>
              <a:rPr lang="sk-SK" noProof="1"/>
              <a:t>spolupráce</a:t>
            </a:r>
          </a:p>
        </p:txBody>
      </p:sp>
      <p:sp>
        <p:nvSpPr>
          <p:cNvPr id="11" name="Text Placeholder 47">
            <a:extLst>
              <a:ext uri="{FF2B5EF4-FFF2-40B4-BE49-F238E27FC236}">
                <a16:creationId xmlns:a16="http://schemas.microsoft.com/office/drawing/2014/main" id="{ED6DC2CC-E939-B8DA-CCDE-D2D471B9C4C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00811" y="3993027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2024-XX-XXX-1</a:t>
            </a:r>
          </a:p>
        </p:txBody>
      </p:sp>
      <p:sp>
        <p:nvSpPr>
          <p:cNvPr id="12" name="Text Placeholder 47">
            <a:extLst>
              <a:ext uri="{FF2B5EF4-FFF2-40B4-BE49-F238E27FC236}">
                <a16:creationId xmlns:a16="http://schemas.microsoft.com/office/drawing/2014/main" id="{F33A7D84-F246-3D8C-00F1-903B9820B32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900811" y="4484346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3" name="Text Placeholder 47">
            <a:extLst>
              <a:ext uri="{FF2B5EF4-FFF2-40B4-BE49-F238E27FC236}">
                <a16:creationId xmlns:a16="http://schemas.microsoft.com/office/drawing/2014/main" id="{E3BEAFFD-3378-1745-1D86-F40AE730093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900811" y="4968842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4" name="Text Placeholder 47">
            <a:extLst>
              <a:ext uri="{FF2B5EF4-FFF2-40B4-BE49-F238E27FC236}">
                <a16:creationId xmlns:a16="http://schemas.microsoft.com/office/drawing/2014/main" id="{D4D32FF1-5666-0A9C-9A53-E454439935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07205" y="3813937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Číslo ponuky:</a:t>
            </a:r>
          </a:p>
        </p:txBody>
      </p:sp>
      <p:sp>
        <p:nvSpPr>
          <p:cNvPr id="15" name="Text Placeholder 47">
            <a:extLst>
              <a:ext uri="{FF2B5EF4-FFF2-40B4-BE49-F238E27FC236}">
                <a16:creationId xmlns:a16="http://schemas.microsoft.com/office/drawing/2014/main" id="{72460DFF-3087-3D6A-63AE-7B866FA9278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07205" y="4306306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Vypracované dňa:</a:t>
            </a:r>
          </a:p>
        </p:txBody>
      </p:sp>
      <p:sp>
        <p:nvSpPr>
          <p:cNvPr id="16" name="Text Placeholder 47">
            <a:extLst>
              <a:ext uri="{FF2B5EF4-FFF2-40B4-BE49-F238E27FC236}">
                <a16:creationId xmlns:a16="http://schemas.microsoft.com/office/drawing/2014/main" id="{F61E6DFA-E627-54F1-E295-984CF39F663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907205" y="4798675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 platí do:</a:t>
            </a:r>
          </a:p>
        </p:txBody>
      </p:sp>
      <p:pic>
        <p:nvPicPr>
          <p:cNvPr id="2" name="Picture 1" descr="A person and person sitting at a table&#10;&#10;AI-generated content may be incorrect.">
            <a:extLst>
              <a:ext uri="{FF2B5EF4-FFF2-40B4-BE49-F238E27FC236}">
                <a16:creationId xmlns:a16="http://schemas.microsoft.com/office/drawing/2014/main" id="{4EF2FF34-A0BC-0580-79E7-27274AFAEB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893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4EC136E7-6D40-BC20-4CD4-566F553DBAE6}"/>
              </a:ext>
            </a:extLst>
          </p:cNvPr>
          <p:cNvGrpSpPr/>
          <p:nvPr userDrawn="1"/>
        </p:nvGrpSpPr>
        <p:grpSpPr>
          <a:xfrm>
            <a:off x="7632661" y="266700"/>
            <a:ext cx="4281367" cy="6341563"/>
            <a:chOff x="978020" y="25398"/>
            <a:chExt cx="8563848" cy="12683126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52A8D5FD-FA37-C3CF-D8F5-B2B7F845833D}"/>
                </a:ext>
              </a:extLst>
            </p:cNvPr>
            <p:cNvSpPr/>
            <p:nvPr userDrawn="1"/>
          </p:nvSpPr>
          <p:spPr>
            <a:xfrm>
              <a:off x="978022" y="25398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sp>
          <p:nvSpPr>
            <p:cNvPr id="7" name="Round Same Side Corner Rectangle 72">
              <a:extLst>
                <a:ext uri="{FF2B5EF4-FFF2-40B4-BE49-F238E27FC236}">
                  <a16:creationId xmlns:a16="http://schemas.microsoft.com/office/drawing/2014/main" id="{54C96533-366F-A6ED-81F0-C901DC8B6793}"/>
                </a:ext>
              </a:extLst>
            </p:cNvPr>
            <p:cNvSpPr/>
            <p:nvPr userDrawn="1"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pic>
          <p:nvPicPr>
            <p:cNvPr id="8" name="Graphic 7">
              <a:extLst>
                <a:ext uri="{FF2B5EF4-FFF2-40B4-BE49-F238E27FC236}">
                  <a16:creationId xmlns:a16="http://schemas.microsoft.com/office/drawing/2014/main" id="{1BF66682-081E-4823-7823-85E9C5B3467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pic>
        <p:nvPicPr>
          <p:cNvPr id="9" name="Graphic 8">
            <a:extLst>
              <a:ext uri="{FF2B5EF4-FFF2-40B4-BE49-F238E27FC236}">
                <a16:creationId xmlns:a16="http://schemas.microsoft.com/office/drawing/2014/main" id="{1C1CDA9C-DA21-322D-63EE-5977BE4A38D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81333" y="543672"/>
            <a:ext cx="1826073" cy="43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841361"/>
      </p:ext>
    </p:extLst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F1A82E15-A677-8856-0B01-9EBA6CE3FD28}"/>
              </a:ext>
            </a:extLst>
          </p:cNvPr>
          <p:cNvGrpSpPr/>
          <p:nvPr/>
        </p:nvGrpSpPr>
        <p:grpSpPr>
          <a:xfrm>
            <a:off x="996945" y="0"/>
            <a:ext cx="11194992" cy="6858000"/>
            <a:chOff x="1994149" y="0"/>
            <a:chExt cx="22392899" cy="13716000"/>
          </a:xfrm>
        </p:grpSpPr>
        <p:pic>
          <p:nvPicPr>
            <p:cNvPr id="2" name="Image 0" descr=" ">
              <a:extLst>
                <a:ext uri="{FF2B5EF4-FFF2-40B4-BE49-F238E27FC236}">
                  <a16:creationId xmlns:a16="http://schemas.microsoft.com/office/drawing/2014/main" id="{5893FBC6-B411-F10A-07E7-151BC803F95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94149" y="9194800"/>
              <a:ext cx="22392899" cy="4521200"/>
            </a:xfrm>
            <a:prstGeom prst="rect">
              <a:avLst/>
            </a:prstGeom>
          </p:spPr>
        </p:pic>
        <p:pic>
          <p:nvPicPr>
            <p:cNvPr id="3" name="Image 1" descr=" ">
              <a:extLst>
                <a:ext uri="{FF2B5EF4-FFF2-40B4-BE49-F238E27FC236}">
                  <a16:creationId xmlns:a16="http://schemas.microsoft.com/office/drawing/2014/main" id="{886C1649-94BF-6881-C2F9-49F0F2388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90711" y="0"/>
              <a:ext cx="17096337" cy="6935725"/>
            </a:xfrm>
            <a:prstGeom prst="rect">
              <a:avLst/>
            </a:prstGeom>
          </p:spPr>
        </p:pic>
      </p:grpSp>
      <p:pic>
        <p:nvPicPr>
          <p:cNvPr id="9" name="Graphic 8">
            <a:extLst>
              <a:ext uri="{FF2B5EF4-FFF2-40B4-BE49-F238E27FC236}">
                <a16:creationId xmlns:a16="http://schemas.microsoft.com/office/drawing/2014/main" id="{C4C4CC7E-C1E6-E87E-3C35-2854E05414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11" name="Text Placeholder 47">
            <a:extLst>
              <a:ext uri="{FF2B5EF4-FFF2-40B4-BE49-F238E27FC236}">
                <a16:creationId xmlns:a16="http://schemas.microsoft.com/office/drawing/2014/main" id="{C2EED9CC-AA9D-4CEC-6A6E-B78584DBB2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6113" y="1996180"/>
            <a:ext cx="7770582" cy="3838699"/>
          </a:xfrm>
          <a:prstGeom prst="rect">
            <a:avLst/>
          </a:prstGeom>
        </p:spPr>
        <p:txBody>
          <a:bodyPr/>
          <a:lstStyle>
            <a:lvl1pPr marL="0" marR="0" indent="0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sz="2300">
                <a:solidFill>
                  <a:srgbClr val="444444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sk-SK" noProof="1"/>
          </a:p>
        </p:txBody>
      </p:sp>
      <p:sp>
        <p:nvSpPr>
          <p:cNvPr id="7" name="Text Placeholder 47">
            <a:extLst>
              <a:ext uri="{FF2B5EF4-FFF2-40B4-BE49-F238E27FC236}">
                <a16:creationId xmlns:a16="http://schemas.microsoft.com/office/drawing/2014/main" id="{2EA1C691-65FE-48F3-7E16-269D4E5D18F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70696" y="1182259"/>
            <a:ext cx="5685342" cy="40582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70000"/>
              </a:lnSpc>
              <a:buNone/>
              <a:defRPr sz="30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Agenda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96BEE7-C5A0-7520-2EFE-80C6F44CAB87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16946E7-1DDD-9846-AD95-04052F3ECF4E}"/>
              </a:ext>
            </a:extLst>
          </p:cNvPr>
          <p:cNvGrpSpPr/>
          <p:nvPr userDrawn="1"/>
        </p:nvGrpSpPr>
        <p:grpSpPr>
          <a:xfrm>
            <a:off x="996945" y="0"/>
            <a:ext cx="11194992" cy="6858000"/>
            <a:chOff x="1994149" y="0"/>
            <a:chExt cx="22392899" cy="13716000"/>
          </a:xfrm>
        </p:grpSpPr>
        <p:pic>
          <p:nvPicPr>
            <p:cNvPr id="6" name="Image 0" descr=" ">
              <a:extLst>
                <a:ext uri="{FF2B5EF4-FFF2-40B4-BE49-F238E27FC236}">
                  <a16:creationId xmlns:a16="http://schemas.microsoft.com/office/drawing/2014/main" id="{E1B21DEF-D89F-58DC-1381-0771D54ACBE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94149" y="9194800"/>
              <a:ext cx="22392899" cy="4521200"/>
            </a:xfrm>
            <a:prstGeom prst="rect">
              <a:avLst/>
            </a:prstGeom>
          </p:spPr>
        </p:pic>
        <p:pic>
          <p:nvPicPr>
            <p:cNvPr id="8" name="Image 1" descr=" ">
              <a:extLst>
                <a:ext uri="{FF2B5EF4-FFF2-40B4-BE49-F238E27FC236}">
                  <a16:creationId xmlns:a16="http://schemas.microsoft.com/office/drawing/2014/main" id="{B5E530AB-892C-2E17-C12E-802BE0DFBD0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7290711" y="0"/>
              <a:ext cx="17096337" cy="6935725"/>
            </a:xfrm>
            <a:prstGeom prst="rect">
              <a:avLst/>
            </a:prstGeom>
          </p:spPr>
        </p:pic>
      </p:grpSp>
      <p:pic>
        <p:nvPicPr>
          <p:cNvPr id="12" name="Graphic 11">
            <a:extLst>
              <a:ext uri="{FF2B5EF4-FFF2-40B4-BE49-F238E27FC236}">
                <a16:creationId xmlns:a16="http://schemas.microsoft.com/office/drawing/2014/main" id="{B01E5B2A-63A7-8A37-46DA-6E0BD859A8C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FA408DE-C633-1E40-313C-A35BD4A78BBE}"/>
              </a:ext>
            </a:extLst>
          </p:cNvPr>
          <p:cNvSpPr txBox="1"/>
          <p:nvPr userDrawn="1"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180397"/>
      </p:ext>
    </p:extLst>
  </p:cSld>
  <p:clrMapOvr>
    <a:masterClrMapping/>
  </p:clrMapOvr>
  <p:transition spd="med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ozsah-riesenia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aphic 27">
            <a:extLst>
              <a:ext uri="{FF2B5EF4-FFF2-40B4-BE49-F238E27FC236}">
                <a16:creationId xmlns:a16="http://schemas.microsoft.com/office/drawing/2014/main" id="{D09B1B1B-2927-FA76-6B4A-BB66BBFFA8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89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564617FA-E945-7D20-92AC-81BE1DF82A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6053"/>
          </a:xfrm>
          <a:prstGeom prst="rect">
            <a:avLst/>
          </a:prstGeom>
        </p:spPr>
      </p:pic>
      <p:sp>
        <p:nvSpPr>
          <p:cNvPr id="4" name="Text Placeholder 47">
            <a:extLst>
              <a:ext uri="{FF2B5EF4-FFF2-40B4-BE49-F238E27FC236}">
                <a16:creationId xmlns:a16="http://schemas.microsoft.com/office/drawing/2014/main" id="{EC157D5C-5FCE-C947-7A03-45C95167BDF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3485" y="1697938"/>
            <a:ext cx="7373466" cy="249039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58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Rozsah vybraného riešenia a jeho funkcionality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D87FF5C8-8F54-A132-B29D-3B64B85C55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893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BF3BFE70-6804-D426-00B0-BB371B4DF84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98626"/>
      </p:ext>
    </p:extLst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odukt-predel">
    <p:bg>
      <p:bgPr>
        <a:solidFill>
          <a:srgbClr val="3E0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 ">
            <a:extLst>
              <a:ext uri="{FF2B5EF4-FFF2-40B4-BE49-F238E27FC236}">
                <a16:creationId xmlns:a16="http://schemas.microsoft.com/office/drawing/2014/main" id="{CDBA81F2-E649-0EB9-87D5-11C1D2C5D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473" y="0"/>
            <a:ext cx="6794465" cy="6858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D521E8A-3527-F419-9222-26F896D68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6053"/>
          </a:xfrm>
          <a:prstGeom prst="rect">
            <a:avLst/>
          </a:prstGeom>
        </p:spPr>
      </p:pic>
      <p:sp>
        <p:nvSpPr>
          <p:cNvPr id="10" name="Text Placeholder 47">
            <a:extLst>
              <a:ext uri="{FF2B5EF4-FFF2-40B4-BE49-F238E27FC236}">
                <a16:creationId xmlns:a16="http://schemas.microsoft.com/office/drawing/2014/main" id="{A1FD1F75-A5CB-D8BF-5737-AF8589B39D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4224" y="1778001"/>
            <a:ext cx="5034665" cy="25238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5799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Základné </a:t>
            </a:r>
            <a:br>
              <a:rPr lang="sk-SK" noProof="1"/>
            </a:br>
            <a:r>
              <a:rPr lang="sk-SK" noProof="1"/>
              <a:t>informácie </a:t>
            </a:r>
            <a:br>
              <a:rPr lang="sk-SK" noProof="1"/>
            </a:br>
            <a:r>
              <a:rPr lang="sk-SK" noProof="1"/>
              <a:t>a výhody</a:t>
            </a:r>
          </a:p>
        </p:txBody>
      </p:sp>
      <p:sp>
        <p:nvSpPr>
          <p:cNvPr id="12" name="Text Placeholder 47">
            <a:extLst>
              <a:ext uri="{FF2B5EF4-FFF2-40B4-BE49-F238E27FC236}">
                <a16:creationId xmlns:a16="http://schemas.microsoft.com/office/drawing/2014/main" id="{0A2F5CEB-864F-E566-BA95-5CDB195A981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7365" y="773547"/>
            <a:ext cx="5034665" cy="3694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25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Produkt Humanet</a:t>
            </a:r>
          </a:p>
        </p:txBody>
      </p:sp>
      <p:pic>
        <p:nvPicPr>
          <p:cNvPr id="2" name="Image 1" descr=" ">
            <a:extLst>
              <a:ext uri="{FF2B5EF4-FFF2-40B4-BE49-F238E27FC236}">
                <a16:creationId xmlns:a16="http://schemas.microsoft.com/office/drawing/2014/main" id="{BE253E09-6BBB-FEA4-2B74-F80E2FC10D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97473" y="0"/>
            <a:ext cx="6794465" cy="6858000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2192E9A1-068F-8EAD-116D-248CFDAAD95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6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940353"/>
      </p:ext>
    </p:extLst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-picture-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BE7BBBA-6CA3-7485-39DC-FF65E021DF5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99170" y="0"/>
            <a:ext cx="5092830" cy="68580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pic>
        <p:nvPicPr>
          <p:cNvPr id="16" name="Picture 15" descr="A black background with a black border&#10;&#10;AI-generated content may be incorrect.">
            <a:extLst>
              <a:ext uri="{FF2B5EF4-FFF2-40B4-BE49-F238E27FC236}">
                <a16:creationId xmlns:a16="http://schemas.microsoft.com/office/drawing/2014/main" id="{3DFE3ECE-DAED-F103-35B0-9B2BF4FD15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4" y="0"/>
            <a:ext cx="12190413" cy="6858000"/>
          </a:xfrm>
          <a:prstGeom prst="rect">
            <a:avLst/>
          </a:prstGeom>
        </p:spPr>
      </p:pic>
      <p:sp>
        <p:nvSpPr>
          <p:cNvPr id="5" name="Shape 1">
            <a:extLst>
              <a:ext uri="{FF2B5EF4-FFF2-40B4-BE49-F238E27FC236}">
                <a16:creationId xmlns:a16="http://schemas.microsoft.com/office/drawing/2014/main" id="{72870B3A-9803-5C64-B870-898FA579DF2A}"/>
              </a:ext>
            </a:extLst>
          </p:cNvPr>
          <p:cNvSpPr/>
          <p:nvPr/>
        </p:nvSpPr>
        <p:spPr>
          <a:xfrm>
            <a:off x="634997" y="450850"/>
            <a:ext cx="1758941" cy="311150"/>
          </a:xfrm>
          <a:prstGeom prst="roundRect">
            <a:avLst>
              <a:gd name="adj" fmla="val 82286"/>
            </a:avLst>
          </a:prstGeom>
          <a:solidFill>
            <a:srgbClr val="EBEDFB">
              <a:alpha val="100000"/>
            </a:srgbClr>
          </a:solidFill>
          <a:ln/>
        </p:spPr>
        <p:txBody>
          <a:bodyPr/>
          <a:lstStyle/>
          <a:p>
            <a:pPr algn="ctr"/>
            <a:endParaRPr lang="en-US" sz="4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18" name="Text Placeholder 47">
            <a:extLst>
              <a:ext uri="{FF2B5EF4-FFF2-40B4-BE49-F238E27FC236}">
                <a16:creationId xmlns:a16="http://schemas.microsoft.com/office/drawing/2014/main" id="{A676F8D7-1382-C7C9-0FA1-E2BD7CE0ED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2" y="1212850"/>
            <a:ext cx="5772690" cy="43930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29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Mzdy a personálne údaje</a:t>
            </a:r>
          </a:p>
        </p:txBody>
      </p:sp>
      <p:sp>
        <p:nvSpPr>
          <p:cNvPr id="4" name="Text Placeholder 47">
            <a:extLst>
              <a:ext uri="{FF2B5EF4-FFF2-40B4-BE49-F238E27FC236}">
                <a16:creationId xmlns:a16="http://schemas.microsoft.com/office/drawing/2014/main" id="{ECF66FF5-18B7-9E01-DBD7-086D13F306C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8084" y="485509"/>
            <a:ext cx="1692766" cy="2418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Spracovanie miezd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326A33-5ED0-2874-452E-45465443AE9A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  <p:pic>
        <p:nvPicPr>
          <p:cNvPr id="2" name="Picture 1" descr="A black background with a black border&#10;&#10;AI-generated content may be incorrect.">
            <a:extLst>
              <a:ext uri="{FF2B5EF4-FFF2-40B4-BE49-F238E27FC236}">
                <a16:creationId xmlns:a16="http://schemas.microsoft.com/office/drawing/2014/main" id="{0B101562-DB25-28AA-5A8C-0EA420CFA2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4" y="0"/>
            <a:ext cx="12190413" cy="6858000"/>
          </a:xfrm>
          <a:prstGeom prst="rect">
            <a:avLst/>
          </a:prstGeom>
        </p:spPr>
      </p:pic>
      <p:sp>
        <p:nvSpPr>
          <p:cNvPr id="6" name="Shape 1">
            <a:extLst>
              <a:ext uri="{FF2B5EF4-FFF2-40B4-BE49-F238E27FC236}">
                <a16:creationId xmlns:a16="http://schemas.microsoft.com/office/drawing/2014/main" id="{1A0C6D04-4C89-8C3C-2E6C-3BE7CC29596C}"/>
              </a:ext>
            </a:extLst>
          </p:cNvPr>
          <p:cNvSpPr/>
          <p:nvPr userDrawn="1"/>
        </p:nvSpPr>
        <p:spPr>
          <a:xfrm>
            <a:off x="634997" y="450850"/>
            <a:ext cx="1758941" cy="311150"/>
          </a:xfrm>
          <a:prstGeom prst="roundRect">
            <a:avLst>
              <a:gd name="adj" fmla="val 82286"/>
            </a:avLst>
          </a:prstGeom>
          <a:solidFill>
            <a:srgbClr val="EBEDFB">
              <a:alpha val="100000"/>
            </a:srgbClr>
          </a:solidFill>
          <a:ln/>
        </p:spPr>
        <p:txBody>
          <a:bodyPr/>
          <a:lstStyle/>
          <a:p>
            <a:pPr algn="ctr"/>
            <a:endParaRPr lang="en-US" sz="4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D14BD57-C5CD-D410-5BE1-3BB33DE099A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74EABC8-346B-3453-2641-60BD9C238207}"/>
              </a:ext>
            </a:extLst>
          </p:cNvPr>
          <p:cNvSpPr txBox="1"/>
          <p:nvPr userDrawn="1"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882189"/>
      </p:ext>
    </p:extLst>
  </p:cSld>
  <p:clrMapOvr>
    <a:masterClrMapping/>
  </p:clrMapOvr>
  <p:transition spd="med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-blank-badg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37FE4182-1B06-6947-5886-74075310BF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3" y="654050"/>
            <a:ext cx="4567501" cy="11193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5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Headline</a:t>
            </a:r>
          </a:p>
        </p:txBody>
      </p:sp>
      <p:sp>
        <p:nvSpPr>
          <p:cNvPr id="13" name="Text Placeholder 47">
            <a:extLst>
              <a:ext uri="{FF2B5EF4-FFF2-40B4-BE49-F238E27FC236}">
                <a16:creationId xmlns:a16="http://schemas.microsoft.com/office/drawing/2014/main" id="{D1FB3BFE-824E-23F6-2729-E5560ACD5B3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573" y="1752600"/>
            <a:ext cx="4567501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Subheadline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2B87FD-FB35-FD41-CB3D-EBBBE1BE800E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2614970"/>
      </p:ext>
    </p:extLst>
  </p:cSld>
  <p:clrMapOvr>
    <a:masterClrMapping/>
  </p:clrMapOvr>
  <p:transition spd="med">
    <p:pull/>
  </p:transition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-blank-element-badg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 descr=" ">
            <a:extLst>
              <a:ext uri="{FF2B5EF4-FFF2-40B4-BE49-F238E27FC236}">
                <a16:creationId xmlns:a16="http://schemas.microsoft.com/office/drawing/2014/main" id="{E8676C2B-7530-3439-C877-FAE31FC97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750"/>
            <a:ext cx="3004291" cy="619125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37FE4182-1B06-6947-5886-74075310BF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3" y="654050"/>
            <a:ext cx="4567501" cy="11193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5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Headline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FA7FD561-A53A-EE5A-8559-AFC686617A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573" y="1752600"/>
            <a:ext cx="4567501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Subheadline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792F4A-2C7E-748D-C9EA-45CDD7AB0D79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  <p:pic>
        <p:nvPicPr>
          <p:cNvPr id="4" name="Image 7" descr=" ">
            <a:extLst>
              <a:ext uri="{FF2B5EF4-FFF2-40B4-BE49-F238E27FC236}">
                <a16:creationId xmlns:a16="http://schemas.microsoft.com/office/drawing/2014/main" id="{4A927D5F-FDD3-34A7-CDC2-F9328AA475B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66750"/>
            <a:ext cx="3004291" cy="619125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92DBD245-9AB5-9B48-B5FC-E8177CCD79D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193A2B-3151-EB71-A961-FD0F25A9ADD4}"/>
              </a:ext>
            </a:extLst>
          </p:cNvPr>
          <p:cNvSpPr txBox="1"/>
          <p:nvPr userDrawn="1"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059234"/>
      </p:ext>
    </p:extLst>
  </p:cSld>
  <p:clrMapOvr>
    <a:masterClrMapping/>
  </p:clrMapOvr>
  <p:transition spd="med">
    <p:pull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ontent-blank-blank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37FE4182-1B06-6947-5886-74075310BF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3" y="654050"/>
            <a:ext cx="4567501" cy="11193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5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Headline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CA491014-1EA4-0A65-513A-7AAE13FE775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573" y="1752600"/>
            <a:ext cx="4567501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Subheadline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118648-395F-BFEE-7524-058EF57790B5}"/>
              </a:ext>
            </a:extLst>
          </p:cNvPr>
          <p:cNvSpPr txBox="1"/>
          <p:nvPr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8221"/>
      </p:ext>
    </p:extLst>
  </p:cSld>
  <p:clrMapOvr>
    <a:masterClrMapping/>
  </p:clrMapOvr>
  <p:transition spd="med">
    <p:pull/>
  </p:transition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pracovanie-miezd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8C999086-EBB4-7738-57D6-A1B274BDFCB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1781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C3B0693E-1158-730E-2E6D-291CED84CF8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31489" y="467622"/>
            <a:ext cx="5960448" cy="6373795"/>
          </a:xfrm>
          <a:prstGeom prst="rect">
            <a:avLst/>
          </a:prstGeom>
        </p:spPr>
      </p:pic>
      <p:sp>
        <p:nvSpPr>
          <p:cNvPr id="5" name="Text Placeholder 47">
            <a:extLst>
              <a:ext uri="{FF2B5EF4-FFF2-40B4-BE49-F238E27FC236}">
                <a16:creationId xmlns:a16="http://schemas.microsoft.com/office/drawing/2014/main" id="{DD6A7092-2329-4A55-CDAE-0E7CDA0E2F5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26473" y="3107362"/>
            <a:ext cx="5685342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70000"/>
              </a:lnSpc>
              <a:buNone/>
              <a:defRPr sz="26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Insert text</a:t>
            </a:r>
          </a:p>
        </p:txBody>
      </p:sp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EE40F2F3-9D5D-89EA-493F-C2B6AA60E2D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26473" y="1327063"/>
            <a:ext cx="5685342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70000"/>
              </a:lnSpc>
              <a:buNone/>
              <a:defRPr sz="58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Insert text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DC8C00BE-9E32-3BE8-ADA8-FEE22C9FD548}"/>
              </a:ext>
            </a:extLst>
          </p:cNvPr>
          <p:cNvSpPr/>
          <p:nvPr userDrawn="1"/>
        </p:nvSpPr>
        <p:spPr>
          <a:xfrm>
            <a:off x="7963592" y="1843828"/>
            <a:ext cx="1645920" cy="1522827"/>
          </a:xfrm>
          <a:prstGeom prst="ellipse">
            <a:avLst/>
          </a:prstGeom>
          <a:solidFill>
            <a:srgbClr val="B46EF0"/>
          </a:solidFill>
          <a:ln/>
        </p:spPr>
        <p:txBody>
          <a:bodyPr rtlCol="0" anchor="ctr"/>
          <a:lstStyle/>
          <a:p>
            <a:pPr algn="ctr"/>
            <a:endParaRPr lang="en-SK" sz="1200" b="1" noProof="0" dirty="0">
              <a:solidFill>
                <a:schemeClr val="bg1"/>
              </a:solidFill>
              <a:latin typeface="IBM Plex Sans" panose="020B0503050203000203" pitchFamily="34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16393062"/>
      </p:ext>
    </p:extLst>
  </p:cSld>
  <p:clrMapOvr>
    <a:masterClrMapping/>
  </p:clrMapOvr>
  <p:transition spd="med">
    <p:pul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onuka-claim-01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ounded Rectangle 65">
            <a:extLst>
              <a:ext uri="{FF2B5EF4-FFF2-40B4-BE49-F238E27FC236}">
                <a16:creationId xmlns:a16="http://schemas.microsoft.com/office/drawing/2014/main" id="{33769FE3-AE3E-A8B2-9E07-EBFE89082CC1}"/>
              </a:ext>
            </a:extLst>
          </p:cNvPr>
          <p:cNvSpPr/>
          <p:nvPr userDrawn="1"/>
        </p:nvSpPr>
        <p:spPr>
          <a:xfrm>
            <a:off x="488948" y="508000"/>
            <a:ext cx="4281366" cy="5842000"/>
          </a:xfrm>
          <a:prstGeom prst="roundRect">
            <a:avLst>
              <a:gd name="adj" fmla="val 4077"/>
            </a:avLst>
          </a:prstGeom>
          <a:solidFill>
            <a:srgbClr val="FCFCFE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sp>
        <p:nvSpPr>
          <p:cNvPr id="68" name="Round Same Side Corner Rectangle 67">
            <a:extLst>
              <a:ext uri="{FF2B5EF4-FFF2-40B4-BE49-F238E27FC236}">
                <a16:creationId xmlns:a16="http://schemas.microsoft.com/office/drawing/2014/main" id="{3D71A19B-63D1-4A95-15B0-02D7BA1886D1}"/>
              </a:ext>
            </a:extLst>
          </p:cNvPr>
          <p:cNvSpPr/>
          <p:nvPr userDrawn="1"/>
        </p:nvSpPr>
        <p:spPr>
          <a:xfrm rot="10800000">
            <a:off x="488947" y="5311047"/>
            <a:ext cx="4281366" cy="1043215"/>
          </a:xfrm>
          <a:prstGeom prst="round2SameRect">
            <a:avLst>
              <a:gd name="adj1" fmla="val 18383"/>
              <a:gd name="adj2" fmla="val 0"/>
            </a:avLst>
          </a:prstGeom>
          <a:solidFill>
            <a:srgbClr val="CAB9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sz="450" noProof="1"/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5B3B4464-37F2-D7F4-46B9-ED438D9FF7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12610" y="4762500"/>
            <a:ext cx="1092057" cy="1092200"/>
          </a:xfrm>
          <a:prstGeom prst="rect">
            <a:avLst/>
          </a:prstGeom>
        </p:spPr>
      </p:pic>
      <p:sp>
        <p:nvSpPr>
          <p:cNvPr id="5" name="Text 3">
            <a:extLst>
              <a:ext uri="{FF2B5EF4-FFF2-40B4-BE49-F238E27FC236}">
                <a16:creationId xmlns:a16="http://schemas.microsoft.com/office/drawing/2014/main" id="{3A8B38B5-6A81-554D-3E45-84A48F124E10}"/>
              </a:ext>
            </a:extLst>
          </p:cNvPr>
          <p:cNvSpPr/>
          <p:nvPr userDrawn="1"/>
        </p:nvSpPr>
        <p:spPr>
          <a:xfrm>
            <a:off x="844546" y="3749739"/>
            <a:ext cx="59612" cy="859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12"/>
              </a:lnSpc>
              <a:buNone/>
            </a:pPr>
            <a:r>
              <a:rPr lang="sk-SK" sz="1408" noProof="1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sk-SK" sz="1408" noProof="1"/>
          </a:p>
          <a:p>
            <a:pPr marL="0" indent="0" algn="l">
              <a:lnSpc>
                <a:spcPts val="2112"/>
              </a:lnSpc>
              <a:buNone/>
            </a:pPr>
            <a:r>
              <a:rPr lang="sk-SK" sz="1408" noProof="1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sk-SK" sz="1408" noProof="1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2856302-D8D6-57E4-32C3-3390119A0B3B}"/>
              </a:ext>
            </a:extLst>
          </p:cNvPr>
          <p:cNvGrpSpPr/>
          <p:nvPr userDrawn="1"/>
        </p:nvGrpSpPr>
        <p:grpSpPr>
          <a:xfrm>
            <a:off x="5846534" y="508000"/>
            <a:ext cx="5393834" cy="5597953"/>
            <a:chOff x="11694590" y="1015998"/>
            <a:chExt cx="10789072" cy="11195905"/>
          </a:xfrm>
        </p:grpSpPr>
        <p:pic>
          <p:nvPicPr>
            <p:cNvPr id="9" name="Image 13" descr=" ">
              <a:extLst>
                <a:ext uri="{FF2B5EF4-FFF2-40B4-BE49-F238E27FC236}">
                  <a16:creationId xmlns:a16="http://schemas.microsoft.com/office/drawing/2014/main" id="{54C80B8B-E728-3C5D-57BB-70C03AFB2F3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15462928" y="4727422"/>
              <a:ext cx="516855" cy="888057"/>
            </a:xfrm>
            <a:prstGeom prst="rect">
              <a:avLst/>
            </a:prstGeom>
          </p:spPr>
        </p:pic>
        <p:pic>
          <p:nvPicPr>
            <p:cNvPr id="10" name="Image 14" descr=" ">
              <a:extLst>
                <a:ext uri="{FF2B5EF4-FFF2-40B4-BE49-F238E27FC236}">
                  <a16:creationId xmlns:a16="http://schemas.microsoft.com/office/drawing/2014/main" id="{6C436D43-D939-9A96-B6CB-5C46820FC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16065615" y="4298348"/>
              <a:ext cx="253762" cy="1317160"/>
            </a:xfrm>
            <a:prstGeom prst="rect">
              <a:avLst/>
            </a:prstGeom>
          </p:spPr>
        </p:pic>
        <p:pic>
          <p:nvPicPr>
            <p:cNvPr id="11" name="Image 15" descr=" ">
              <a:extLst>
                <a:ext uri="{FF2B5EF4-FFF2-40B4-BE49-F238E27FC236}">
                  <a16:creationId xmlns:a16="http://schemas.microsoft.com/office/drawing/2014/main" id="{911B2295-85BB-5C13-26A4-D94B758E5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16457476" y="4710662"/>
              <a:ext cx="875107" cy="923505"/>
            </a:xfrm>
            <a:prstGeom prst="rect">
              <a:avLst/>
            </a:prstGeom>
          </p:spPr>
        </p:pic>
        <p:pic>
          <p:nvPicPr>
            <p:cNvPr id="12" name="Image 16" descr=" ">
              <a:extLst>
                <a:ext uri="{FF2B5EF4-FFF2-40B4-BE49-F238E27FC236}">
                  <a16:creationId xmlns:a16="http://schemas.microsoft.com/office/drawing/2014/main" id="{556D0C44-8993-B1E5-BD8F-CE68E20B0BA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18235541" y="4710662"/>
              <a:ext cx="875107" cy="923505"/>
            </a:xfrm>
            <a:prstGeom prst="rect">
              <a:avLst/>
            </a:prstGeom>
          </p:spPr>
        </p:pic>
        <p:pic>
          <p:nvPicPr>
            <p:cNvPr id="13" name="Image 17" descr=" ">
              <a:extLst>
                <a:ext uri="{FF2B5EF4-FFF2-40B4-BE49-F238E27FC236}">
                  <a16:creationId xmlns:a16="http://schemas.microsoft.com/office/drawing/2014/main" id="{05CE5CEA-8198-7314-47AC-04FC3254F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19284198" y="4710662"/>
              <a:ext cx="794874" cy="904848"/>
            </a:xfrm>
            <a:prstGeom prst="rect">
              <a:avLst/>
            </a:prstGeom>
          </p:spPr>
        </p:pic>
        <p:pic>
          <p:nvPicPr>
            <p:cNvPr id="14" name="Image 18" descr=" ">
              <a:extLst>
                <a:ext uri="{FF2B5EF4-FFF2-40B4-BE49-F238E27FC236}">
                  <a16:creationId xmlns:a16="http://schemas.microsoft.com/office/drawing/2014/main" id="{71D096FE-E7BB-2BA4-0259-9CC195C3FB1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20256331" y="4298348"/>
              <a:ext cx="253762" cy="1317160"/>
            </a:xfrm>
            <a:prstGeom prst="rect">
              <a:avLst/>
            </a:prstGeom>
          </p:spPr>
        </p:pic>
        <p:pic>
          <p:nvPicPr>
            <p:cNvPr id="15" name="Image 19" descr=" ">
              <a:extLst>
                <a:ext uri="{FF2B5EF4-FFF2-40B4-BE49-F238E27FC236}">
                  <a16:creationId xmlns:a16="http://schemas.microsoft.com/office/drawing/2014/main" id="{1370A2D8-B799-BAD0-D3D3-14538FD4F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20650021" y="4710662"/>
              <a:ext cx="897498" cy="923505"/>
            </a:xfrm>
            <a:prstGeom prst="rect">
              <a:avLst/>
            </a:prstGeom>
          </p:spPr>
        </p:pic>
        <p:pic>
          <p:nvPicPr>
            <p:cNvPr id="16" name="Image 20" descr=" ">
              <a:extLst>
                <a:ext uri="{FF2B5EF4-FFF2-40B4-BE49-F238E27FC236}">
                  <a16:creationId xmlns:a16="http://schemas.microsoft.com/office/drawing/2014/main" id="{D78DE957-5F88-4F0F-E9C1-A841F05EB282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14174510" y="6369022"/>
              <a:ext cx="804202" cy="923505"/>
            </a:xfrm>
            <a:prstGeom prst="rect">
              <a:avLst/>
            </a:prstGeom>
          </p:spPr>
        </p:pic>
        <p:pic>
          <p:nvPicPr>
            <p:cNvPr id="17" name="Image 21" descr=" ">
              <a:extLst>
                <a:ext uri="{FF2B5EF4-FFF2-40B4-BE49-F238E27FC236}">
                  <a16:creationId xmlns:a16="http://schemas.microsoft.com/office/drawing/2014/main" id="{0FE40E1E-A331-4019-C2FE-A9CA879A7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15135450" y="5941784"/>
              <a:ext cx="167932" cy="1332085"/>
            </a:xfrm>
            <a:prstGeom prst="rect">
              <a:avLst/>
            </a:prstGeom>
          </p:spPr>
        </p:pic>
        <p:pic>
          <p:nvPicPr>
            <p:cNvPr id="18" name="Image 22" descr=" ">
              <a:extLst>
                <a:ext uri="{FF2B5EF4-FFF2-40B4-BE49-F238E27FC236}">
                  <a16:creationId xmlns:a16="http://schemas.microsoft.com/office/drawing/2014/main" id="{AEDDBB0F-4268-984D-FFEF-9F331DBFB9E0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15482537" y="6369022"/>
              <a:ext cx="925486" cy="923505"/>
            </a:xfrm>
            <a:prstGeom prst="rect">
              <a:avLst/>
            </a:prstGeom>
          </p:spPr>
        </p:pic>
        <p:pic>
          <p:nvPicPr>
            <p:cNvPr id="19" name="Image 23" descr=" ">
              <a:extLst>
                <a:ext uri="{FF2B5EF4-FFF2-40B4-BE49-F238E27FC236}">
                  <a16:creationId xmlns:a16="http://schemas.microsoft.com/office/drawing/2014/main" id="{17C85B0C-26B4-E2F0-87C4-4E0AA53212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18559280" y="6369022"/>
              <a:ext cx="875107" cy="923505"/>
            </a:xfrm>
            <a:prstGeom prst="rect">
              <a:avLst/>
            </a:prstGeom>
          </p:spPr>
        </p:pic>
        <p:pic>
          <p:nvPicPr>
            <p:cNvPr id="20" name="Image 24" descr=" ">
              <a:extLst>
                <a:ext uri="{FF2B5EF4-FFF2-40B4-BE49-F238E27FC236}">
                  <a16:creationId xmlns:a16="http://schemas.microsoft.com/office/drawing/2014/main" id="{A40D04EB-50B1-28C1-7337-1916F71B44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9930707" y="6369022"/>
              <a:ext cx="897496" cy="923505"/>
            </a:xfrm>
            <a:prstGeom prst="rect">
              <a:avLst/>
            </a:prstGeom>
          </p:spPr>
        </p:pic>
        <p:pic>
          <p:nvPicPr>
            <p:cNvPr id="21" name="Image 25" descr=" ">
              <a:extLst>
                <a:ext uri="{FF2B5EF4-FFF2-40B4-BE49-F238E27FC236}">
                  <a16:creationId xmlns:a16="http://schemas.microsoft.com/office/drawing/2014/main" id="{A523331B-2CE1-7B90-04F2-3A078482BF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20757275" y="5956722"/>
              <a:ext cx="533647" cy="1688428"/>
            </a:xfrm>
            <a:prstGeom prst="rect">
              <a:avLst/>
            </a:prstGeom>
          </p:spPr>
        </p:pic>
        <p:pic>
          <p:nvPicPr>
            <p:cNvPr id="22" name="Image 26" descr=" ">
              <a:extLst>
                <a:ext uri="{FF2B5EF4-FFF2-40B4-BE49-F238E27FC236}">
                  <a16:creationId xmlns:a16="http://schemas.microsoft.com/office/drawing/2014/main" id="{EBFC9F4C-E3F3-865C-8074-A0C4C9FD41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13875984" y="8027397"/>
              <a:ext cx="794873" cy="904848"/>
            </a:xfrm>
            <a:prstGeom prst="rect">
              <a:avLst/>
            </a:prstGeom>
          </p:spPr>
        </p:pic>
        <p:pic>
          <p:nvPicPr>
            <p:cNvPr id="23" name="Image 27" descr=" ">
              <a:extLst>
                <a:ext uri="{FF2B5EF4-FFF2-40B4-BE49-F238E27FC236}">
                  <a16:creationId xmlns:a16="http://schemas.microsoft.com/office/drawing/2014/main" id="{E0BD1737-DB1F-FD9C-ACBD-029E37E824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15965784" y="7600142"/>
              <a:ext cx="895631" cy="1350742"/>
            </a:xfrm>
            <a:prstGeom prst="rect">
              <a:avLst/>
            </a:prstGeom>
          </p:spPr>
        </p:pic>
        <p:pic>
          <p:nvPicPr>
            <p:cNvPr id="24" name="Image 28" descr=" ">
              <a:extLst>
                <a:ext uri="{FF2B5EF4-FFF2-40B4-BE49-F238E27FC236}">
                  <a16:creationId xmlns:a16="http://schemas.microsoft.com/office/drawing/2014/main" id="{5ABA4E00-24EF-AD00-1C4D-C2F5AF040A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17042398" y="7600142"/>
              <a:ext cx="167932" cy="1332085"/>
            </a:xfrm>
            <a:prstGeom prst="rect">
              <a:avLst/>
            </a:prstGeom>
          </p:spPr>
        </p:pic>
        <p:pic>
          <p:nvPicPr>
            <p:cNvPr id="25" name="Image 29" descr=" ">
              <a:extLst>
                <a:ext uri="{FF2B5EF4-FFF2-40B4-BE49-F238E27FC236}">
                  <a16:creationId xmlns:a16="http://schemas.microsoft.com/office/drawing/2014/main" id="{39F8FD87-449C-12C8-3FDB-D9C519FDF0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17447204" y="7600142"/>
              <a:ext cx="292946" cy="1332085"/>
            </a:xfrm>
            <a:prstGeom prst="rect">
              <a:avLst/>
            </a:prstGeom>
          </p:spPr>
        </p:pic>
        <p:pic>
          <p:nvPicPr>
            <p:cNvPr id="26" name="Image 30" descr=" ">
              <a:extLst>
                <a:ext uri="{FF2B5EF4-FFF2-40B4-BE49-F238E27FC236}">
                  <a16:creationId xmlns:a16="http://schemas.microsoft.com/office/drawing/2014/main" id="{BD455AD9-5567-D1A7-1928-4000AC5F2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17781202" y="8046014"/>
              <a:ext cx="723969" cy="886192"/>
            </a:xfrm>
            <a:prstGeom prst="rect">
              <a:avLst/>
            </a:prstGeom>
          </p:spPr>
        </p:pic>
        <p:pic>
          <p:nvPicPr>
            <p:cNvPr id="27" name="Image 31" descr=" ">
              <a:extLst>
                <a:ext uri="{FF2B5EF4-FFF2-40B4-BE49-F238E27FC236}">
                  <a16:creationId xmlns:a16="http://schemas.microsoft.com/office/drawing/2014/main" id="{4B5F9932-681D-85B0-E664-8A3F3E0E6C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19540781" y="8046014"/>
              <a:ext cx="759421" cy="904848"/>
            </a:xfrm>
            <a:prstGeom prst="rect">
              <a:avLst/>
            </a:prstGeom>
          </p:spPr>
        </p:pic>
        <p:pic>
          <p:nvPicPr>
            <p:cNvPr id="28" name="Image 32" descr=" ">
              <a:extLst>
                <a:ext uri="{FF2B5EF4-FFF2-40B4-BE49-F238E27FC236}">
                  <a16:creationId xmlns:a16="http://schemas.microsoft.com/office/drawing/2014/main" id="{70086318-6DB0-00A8-040F-168D17D440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16564746" y="6387640"/>
              <a:ext cx="759421" cy="904848"/>
            </a:xfrm>
            <a:prstGeom prst="rect">
              <a:avLst/>
            </a:prstGeom>
          </p:spPr>
        </p:pic>
        <p:pic>
          <p:nvPicPr>
            <p:cNvPr id="29" name="Image 33" descr=" ">
              <a:extLst>
                <a:ext uri="{FF2B5EF4-FFF2-40B4-BE49-F238E27FC236}">
                  <a16:creationId xmlns:a16="http://schemas.microsoft.com/office/drawing/2014/main" id="{9F6A2227-6D3D-3EFA-A32D-EF86E36215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13947821" y="4320697"/>
              <a:ext cx="968401" cy="1294772"/>
            </a:xfrm>
            <a:prstGeom prst="rect">
              <a:avLst/>
            </a:prstGeom>
          </p:spPr>
        </p:pic>
        <p:pic>
          <p:nvPicPr>
            <p:cNvPr id="30" name="Image 34" descr=" ">
              <a:extLst>
                <a:ext uri="{FF2B5EF4-FFF2-40B4-BE49-F238E27FC236}">
                  <a16:creationId xmlns:a16="http://schemas.microsoft.com/office/drawing/2014/main" id="{3A61CB71-4F8C-2282-A41F-68DD6F3295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17484518" y="5941795"/>
              <a:ext cx="897498" cy="1350742"/>
            </a:xfrm>
            <a:prstGeom prst="rect">
              <a:avLst/>
            </a:prstGeom>
          </p:spPr>
        </p:pic>
        <p:pic>
          <p:nvPicPr>
            <p:cNvPr id="31" name="Image 35" descr=" ">
              <a:extLst>
                <a:ext uri="{FF2B5EF4-FFF2-40B4-BE49-F238E27FC236}">
                  <a16:creationId xmlns:a16="http://schemas.microsoft.com/office/drawing/2014/main" id="{F70F244C-109B-14EE-3966-18C3E70BE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12025516" y="1346554"/>
              <a:ext cx="10458146" cy="10865349"/>
            </a:xfrm>
            <a:prstGeom prst="rect">
              <a:avLst/>
            </a:prstGeom>
          </p:spPr>
        </p:pic>
        <p:pic>
          <p:nvPicPr>
            <p:cNvPr id="32" name="Image 36" descr=" ">
              <a:extLst>
                <a:ext uri="{FF2B5EF4-FFF2-40B4-BE49-F238E27FC236}">
                  <a16:creationId xmlns:a16="http://schemas.microsoft.com/office/drawing/2014/main" id="{AE3BA3F4-0543-5C7F-CE1B-76A361FC5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11694590" y="1015998"/>
              <a:ext cx="10458146" cy="10865112"/>
            </a:xfrm>
            <a:prstGeom prst="rect">
              <a:avLst/>
            </a:prstGeom>
          </p:spPr>
        </p:pic>
        <p:pic>
          <p:nvPicPr>
            <p:cNvPr id="33" name="Image 37" descr=" ">
              <a:extLst>
                <a:ext uri="{FF2B5EF4-FFF2-40B4-BE49-F238E27FC236}">
                  <a16:creationId xmlns:a16="http://schemas.microsoft.com/office/drawing/2014/main" id="{AA93C4BD-B70B-D9E9-9FB0-DD1343F60EC8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12639826" y="4320698"/>
              <a:ext cx="1011317" cy="1294772"/>
            </a:xfrm>
            <a:prstGeom prst="rect">
              <a:avLst/>
            </a:prstGeom>
          </p:spPr>
        </p:pic>
        <p:pic>
          <p:nvPicPr>
            <p:cNvPr id="34" name="Image 38" descr=" ">
              <a:extLst>
                <a:ext uri="{FF2B5EF4-FFF2-40B4-BE49-F238E27FC236}">
                  <a16:creationId xmlns:a16="http://schemas.microsoft.com/office/drawing/2014/main" id="{B3BA18CA-E9E4-C9F2-EB23-D54FB4326B2F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14833189" y="8027385"/>
              <a:ext cx="897498" cy="923505"/>
            </a:xfrm>
            <a:prstGeom prst="rect">
              <a:avLst/>
            </a:prstGeom>
          </p:spPr>
        </p:pic>
        <p:pic>
          <p:nvPicPr>
            <p:cNvPr id="35" name="Image 39" descr=" ">
              <a:extLst>
                <a:ext uri="{FF2B5EF4-FFF2-40B4-BE49-F238E27FC236}">
                  <a16:creationId xmlns:a16="http://schemas.microsoft.com/office/drawing/2014/main" id="{05878CFE-3F91-DC15-148B-AD77513D5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18676838" y="7600155"/>
              <a:ext cx="783678" cy="1332085"/>
            </a:xfrm>
            <a:prstGeom prst="rect">
              <a:avLst/>
            </a:prstGeom>
          </p:spPr>
        </p:pic>
        <p:pic>
          <p:nvPicPr>
            <p:cNvPr id="36" name="Image 40" descr=" ">
              <a:extLst>
                <a:ext uri="{FF2B5EF4-FFF2-40B4-BE49-F238E27FC236}">
                  <a16:creationId xmlns:a16="http://schemas.microsoft.com/office/drawing/2014/main" id="{BB2CEC22-74A5-4D03-79DE-B88AB01D4F8D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12806825" y="6387641"/>
              <a:ext cx="912424" cy="886192"/>
            </a:xfrm>
            <a:prstGeom prst="rect">
              <a:avLst/>
            </a:prstGeom>
          </p:spPr>
        </p:pic>
        <p:pic>
          <p:nvPicPr>
            <p:cNvPr id="37" name="Image 41" descr=" ">
              <a:extLst>
                <a:ext uri="{FF2B5EF4-FFF2-40B4-BE49-F238E27FC236}">
                  <a16:creationId xmlns:a16="http://schemas.microsoft.com/office/drawing/2014/main" id="{84AE764B-F21B-7BA6-9159-B107B938F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17427710" y="4283408"/>
              <a:ext cx="686650" cy="1350742"/>
            </a:xfrm>
            <a:prstGeom prst="rect">
              <a:avLst/>
            </a:prstGeom>
          </p:spPr>
        </p:pic>
        <p:pic>
          <p:nvPicPr>
            <p:cNvPr id="38" name="Image 42" descr=" ">
              <a:extLst>
                <a:ext uri="{FF2B5EF4-FFF2-40B4-BE49-F238E27FC236}">
                  <a16:creationId xmlns:a16="http://schemas.microsoft.com/office/drawing/2014/main" id="{64B9BC8D-81CA-C640-1902-1C9443945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14487804" y="9817123"/>
              <a:ext cx="1994478" cy="1994229"/>
            </a:xfrm>
            <a:prstGeom prst="rect">
              <a:avLst/>
            </a:prstGeom>
          </p:spPr>
        </p:pic>
        <p:pic>
          <p:nvPicPr>
            <p:cNvPr id="39" name="Image 43" descr=" ">
              <a:extLst>
                <a:ext uri="{FF2B5EF4-FFF2-40B4-BE49-F238E27FC236}">
                  <a16:creationId xmlns:a16="http://schemas.microsoft.com/office/drawing/2014/main" id="{8CCFD542-4A6B-9B67-8480-7579C312A6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17736454" y="1332396"/>
              <a:ext cx="1995850" cy="1995601"/>
            </a:xfrm>
            <a:prstGeom prst="rect">
              <a:avLst/>
            </a:prstGeom>
          </p:spPr>
        </p:pic>
      </p:grpSp>
      <p:sp>
        <p:nvSpPr>
          <p:cNvPr id="40" name="Shape 5">
            <a:extLst>
              <a:ext uri="{FF2B5EF4-FFF2-40B4-BE49-F238E27FC236}">
                <a16:creationId xmlns:a16="http://schemas.microsoft.com/office/drawing/2014/main" id="{AECB3F61-108B-D197-9F61-B1B2F4754C2E}"/>
              </a:ext>
            </a:extLst>
          </p:cNvPr>
          <p:cNvSpPr/>
          <p:nvPr userDrawn="1"/>
        </p:nvSpPr>
        <p:spPr>
          <a:xfrm>
            <a:off x="844546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sk-SK" sz="450" noProof="1"/>
          </a:p>
        </p:txBody>
      </p:sp>
      <p:pic>
        <p:nvPicPr>
          <p:cNvPr id="44" name="Graphic 43">
            <a:extLst>
              <a:ext uri="{FF2B5EF4-FFF2-40B4-BE49-F238E27FC236}">
                <a16:creationId xmlns:a16="http://schemas.microsoft.com/office/drawing/2014/main" id="{01E10364-D95F-ECB6-C89E-BB3D2ADE0111}"/>
              </a:ext>
            </a:extLst>
          </p:cNvPr>
          <p:cNvPicPr>
            <a:picLocks noChangeAspect="1"/>
          </p:cNvPicPr>
          <p:nvPr userDrawn="1"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844547" y="853363"/>
            <a:ext cx="1497469" cy="355378"/>
          </a:xfrm>
          <a:prstGeom prst="rect">
            <a:avLst/>
          </a:prstGeom>
        </p:spPr>
      </p:pic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5901" y="2804852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Client</a:t>
            </a:r>
          </a:p>
        </p:txBody>
      </p:sp>
      <p:sp>
        <p:nvSpPr>
          <p:cNvPr id="59" name="Text Placeholder 47">
            <a:extLst>
              <a:ext uri="{FF2B5EF4-FFF2-40B4-BE49-F238E27FC236}">
                <a16:creationId xmlns:a16="http://schemas.microsoft.com/office/drawing/2014/main" id="{37FD0DC6-7125-DA44-4B99-8FBC6C8BB69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40327" y="3765448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2024-XX-XXX-1</a:t>
            </a:r>
          </a:p>
        </p:txBody>
      </p:sp>
      <p:sp>
        <p:nvSpPr>
          <p:cNvPr id="60" name="Text Placeholder 47">
            <a:extLst>
              <a:ext uri="{FF2B5EF4-FFF2-40B4-BE49-F238E27FC236}">
                <a16:creationId xmlns:a16="http://schemas.microsoft.com/office/drawing/2014/main" id="{A8EED00B-0DCF-46B4-D0AF-2B65B29751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40327" y="4256767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61" name="Text Placeholder 47">
            <a:extLst>
              <a:ext uri="{FF2B5EF4-FFF2-40B4-BE49-F238E27FC236}">
                <a16:creationId xmlns:a16="http://schemas.microsoft.com/office/drawing/2014/main" id="{163FD3A0-A709-8DDC-3828-2C864CC9621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0327" y="4741263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64" name="Text Placeholder 47">
            <a:extLst>
              <a:ext uri="{FF2B5EF4-FFF2-40B4-BE49-F238E27FC236}">
                <a16:creationId xmlns:a16="http://schemas.microsoft.com/office/drawing/2014/main" id="{520B68A0-FE68-A4D6-5F55-9131DCD7890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9509" y="5713726"/>
            <a:ext cx="2542765" cy="1919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namesurname@humanet.sk</a:t>
            </a:r>
          </a:p>
        </p:txBody>
      </p:sp>
      <p:sp>
        <p:nvSpPr>
          <p:cNvPr id="65" name="Text Placeholder 47">
            <a:extLst>
              <a:ext uri="{FF2B5EF4-FFF2-40B4-BE49-F238E27FC236}">
                <a16:creationId xmlns:a16="http://schemas.microsoft.com/office/drawing/2014/main" id="{2DB04178-C4A7-C756-1548-A4074E8AE2E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59509" y="5469390"/>
            <a:ext cx="2542765" cy="25940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 Surname</a:t>
            </a:r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id="{D84883D2-3A6F-766A-7583-CCB25A9F226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3512474" y="4762500"/>
            <a:ext cx="1092057" cy="1092200"/>
          </a:xfrm>
          <a:prstGeom prst="ellipse">
            <a:avLst/>
          </a:prstGeom>
        </p:spPr>
        <p:txBody>
          <a:bodyPr/>
          <a:lstStyle/>
          <a:p>
            <a:endParaRPr lang="sk-SK" noProof="1"/>
          </a:p>
        </p:txBody>
      </p:sp>
      <p:sp>
        <p:nvSpPr>
          <p:cNvPr id="76" name="Text Placeholder 47">
            <a:extLst>
              <a:ext uri="{FF2B5EF4-FFF2-40B4-BE49-F238E27FC236}">
                <a16:creationId xmlns:a16="http://schemas.microsoft.com/office/drawing/2014/main" id="{B5215C9C-9A6B-21B0-4F2E-A286662CA0C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59509" y="5913237"/>
            <a:ext cx="2542765" cy="1999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+421 945 XXX XXX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80D1E8E7-63DF-1C43-8E0E-B01DD44758D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59509" y="1416214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</a:t>
            </a:r>
            <a:br>
              <a:rPr lang="sk-SK" noProof="1"/>
            </a:br>
            <a:r>
              <a:rPr lang="sk-SK" noProof="1"/>
              <a:t>spolupráce</a:t>
            </a:r>
          </a:p>
        </p:txBody>
      </p:sp>
      <p:sp>
        <p:nvSpPr>
          <p:cNvPr id="72" name="Text Placeholder 47">
            <a:extLst>
              <a:ext uri="{FF2B5EF4-FFF2-40B4-BE49-F238E27FC236}">
                <a16:creationId xmlns:a16="http://schemas.microsoft.com/office/drawing/2014/main" id="{49DCE6CA-1A43-3AE3-8541-A9CFD97CB07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46721" y="3586358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Číslo ponuky:</a:t>
            </a:r>
          </a:p>
        </p:txBody>
      </p:sp>
      <p:sp>
        <p:nvSpPr>
          <p:cNvPr id="73" name="Text Placeholder 47">
            <a:extLst>
              <a:ext uri="{FF2B5EF4-FFF2-40B4-BE49-F238E27FC236}">
                <a16:creationId xmlns:a16="http://schemas.microsoft.com/office/drawing/2014/main" id="{58526D3A-2B5C-B6EF-91FF-762B40205B1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6721" y="4078727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Vypracované dňa:</a:t>
            </a:r>
          </a:p>
        </p:txBody>
      </p:sp>
      <p:sp>
        <p:nvSpPr>
          <p:cNvPr id="74" name="Text Placeholder 47">
            <a:extLst>
              <a:ext uri="{FF2B5EF4-FFF2-40B4-BE49-F238E27FC236}">
                <a16:creationId xmlns:a16="http://schemas.microsoft.com/office/drawing/2014/main" id="{40FA0853-9B5E-6987-BDFD-5B9C75919DB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6721" y="4571096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 platí do:</a:t>
            </a:r>
          </a:p>
        </p:txBody>
      </p:sp>
    </p:spTree>
    <p:extLst>
      <p:ext uri="{BB962C8B-B14F-4D97-AF65-F5344CB8AC3E}">
        <p14:creationId xmlns:p14="http://schemas.microsoft.com/office/powerpoint/2010/main" val="2360681596"/>
      </p:ext>
    </p:extLst>
  </p:cSld>
  <p:clrMapOvr>
    <a:masterClrMapping/>
  </p:clrMapOvr>
  <p:transition spd="med">
    <p:pul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onuka-claim-02">
    <p:bg>
      <p:bgPr>
        <a:solidFill>
          <a:srgbClr val="3E0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>
            <a:extLst>
              <a:ext uri="{FF2B5EF4-FFF2-40B4-BE49-F238E27FC236}">
                <a16:creationId xmlns:a16="http://schemas.microsoft.com/office/drawing/2014/main" id="{517C61B3-1587-9889-3390-C76BAEBD568D}"/>
              </a:ext>
            </a:extLst>
          </p:cNvPr>
          <p:cNvGrpSpPr/>
          <p:nvPr userDrawn="1"/>
        </p:nvGrpSpPr>
        <p:grpSpPr>
          <a:xfrm>
            <a:off x="7632661" y="508000"/>
            <a:ext cx="4281367" cy="5846262"/>
            <a:chOff x="978020" y="1016000"/>
            <a:chExt cx="8563848" cy="11692524"/>
          </a:xfrm>
        </p:grpSpPr>
        <p:sp>
          <p:nvSpPr>
            <p:cNvPr id="66" name="Rounded Rectangle 65">
              <a:extLst>
                <a:ext uri="{FF2B5EF4-FFF2-40B4-BE49-F238E27FC236}">
                  <a16:creationId xmlns:a16="http://schemas.microsoft.com/office/drawing/2014/main" id="{33769FE3-AE3E-A8B2-9E07-EBFE89082CC1}"/>
                </a:ext>
              </a:extLst>
            </p:cNvPr>
            <p:cNvSpPr/>
            <p:nvPr userDrawn="1"/>
          </p:nvSpPr>
          <p:spPr>
            <a:xfrm>
              <a:off x="978022" y="1016000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rgbClr val="FFFFFF">
                <a:alpha val="10000"/>
              </a:srgb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sp>
          <p:nvSpPr>
            <p:cNvPr id="68" name="Round Same Side Corner Rectangle 67">
              <a:extLst>
                <a:ext uri="{FF2B5EF4-FFF2-40B4-BE49-F238E27FC236}">
                  <a16:creationId xmlns:a16="http://schemas.microsoft.com/office/drawing/2014/main" id="{3D71A19B-63D1-4A95-15B0-02D7BA1886D1}"/>
                </a:ext>
              </a:extLst>
            </p:cNvPr>
            <p:cNvSpPr/>
            <p:nvPr userDrawn="1"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dirty="0"/>
            </a:p>
          </p:txBody>
        </p:sp>
        <p:pic>
          <p:nvPicPr>
            <p:cNvPr id="45" name="Graphic 44">
              <a:extLst>
                <a:ext uri="{FF2B5EF4-FFF2-40B4-BE49-F238E27FC236}">
                  <a16:creationId xmlns:a16="http://schemas.microsoft.com/office/drawing/2014/main" id="{5B3B4464-37F2-D7F4-46B9-ED438D9FF7A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sp>
        <p:nvSpPr>
          <p:cNvPr id="5" name="Text 3">
            <a:extLst>
              <a:ext uri="{FF2B5EF4-FFF2-40B4-BE49-F238E27FC236}">
                <a16:creationId xmlns:a16="http://schemas.microsoft.com/office/drawing/2014/main" id="{3A8B38B5-6A81-554D-3E45-84A48F124E10}"/>
              </a:ext>
            </a:extLst>
          </p:cNvPr>
          <p:cNvSpPr/>
          <p:nvPr userDrawn="1"/>
        </p:nvSpPr>
        <p:spPr>
          <a:xfrm>
            <a:off x="7988259" y="3749739"/>
            <a:ext cx="59612" cy="8597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12"/>
              </a:lnSpc>
              <a:buNone/>
            </a:pPr>
            <a:r>
              <a:rPr lang="en-US" sz="1408" dirty="0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en-US" sz="1408" dirty="0"/>
          </a:p>
          <a:p>
            <a:pPr marL="0" indent="0" algn="l">
              <a:lnSpc>
                <a:spcPts val="2112"/>
              </a:lnSpc>
              <a:buNone/>
            </a:pPr>
            <a:r>
              <a:rPr lang="en-US" sz="1408" dirty="0">
                <a:solidFill>
                  <a:srgbClr val="000000">
                    <a:alpha val="100000"/>
                  </a:srgbClr>
                </a:solidFill>
                <a:latin typeface="Verdana Regular" pitchFamily="34" charset="0"/>
                <a:ea typeface="Verdana Regular" pitchFamily="34" charset="-122"/>
                <a:cs typeface="Verdana Regular" pitchFamily="34" charset="-120"/>
              </a:rPr>
              <a:t> </a:t>
            </a:r>
            <a:endParaRPr lang="en-US" sz="1408" dirty="0"/>
          </a:p>
        </p:txBody>
      </p:sp>
      <p:sp>
        <p:nvSpPr>
          <p:cNvPr id="40" name="Shape 5">
            <a:extLst>
              <a:ext uri="{FF2B5EF4-FFF2-40B4-BE49-F238E27FC236}">
                <a16:creationId xmlns:a16="http://schemas.microsoft.com/office/drawing/2014/main" id="{AECB3F61-108B-D197-9F61-B1B2F4754C2E}"/>
              </a:ext>
            </a:extLst>
          </p:cNvPr>
          <p:cNvSpPr/>
          <p:nvPr userDrawn="1"/>
        </p:nvSpPr>
        <p:spPr>
          <a:xfrm>
            <a:off x="7988260" y="3644900"/>
            <a:ext cx="1447792" cy="1365250"/>
          </a:xfrm>
          <a:prstGeom prst="rect">
            <a:avLst/>
          </a:prstGeom>
          <a:noFill/>
          <a:ln/>
        </p:spPr>
        <p:txBody>
          <a:bodyPr/>
          <a:lstStyle/>
          <a:p>
            <a:endParaRPr lang="en-US" sz="450"/>
          </a:p>
        </p:txBody>
      </p:sp>
      <p:sp>
        <p:nvSpPr>
          <p:cNvPr id="51" name="Text Placeholder 47">
            <a:extLst>
              <a:ext uri="{FF2B5EF4-FFF2-40B4-BE49-F238E27FC236}">
                <a16:creationId xmlns:a16="http://schemas.microsoft.com/office/drawing/2014/main" id="{AA24AAD7-9269-0FD4-943F-E4BA601B805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896828" y="2241488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Client</a:t>
            </a:r>
          </a:p>
        </p:txBody>
      </p:sp>
      <p:sp>
        <p:nvSpPr>
          <p:cNvPr id="64" name="Text Placeholder 47">
            <a:extLst>
              <a:ext uri="{FF2B5EF4-FFF2-40B4-BE49-F238E27FC236}">
                <a16:creationId xmlns:a16="http://schemas.microsoft.com/office/drawing/2014/main" id="{520B68A0-FE68-A4D6-5F55-9131DCD7890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896829" y="5713726"/>
            <a:ext cx="2542765" cy="1919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namesurname@humanet.sk</a:t>
            </a:r>
          </a:p>
        </p:txBody>
      </p:sp>
      <p:sp>
        <p:nvSpPr>
          <p:cNvPr id="65" name="Text Placeholder 47">
            <a:extLst>
              <a:ext uri="{FF2B5EF4-FFF2-40B4-BE49-F238E27FC236}">
                <a16:creationId xmlns:a16="http://schemas.microsoft.com/office/drawing/2014/main" id="{2DB04178-C4A7-C756-1548-A4074E8AE2E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896829" y="5469390"/>
            <a:ext cx="2542765" cy="25940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 Surname</a:t>
            </a:r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id="{D84883D2-3A6F-766A-7583-CCB25A9F2269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656186" y="4762500"/>
            <a:ext cx="1092057" cy="1092200"/>
          </a:xfrm>
          <a:prstGeom prst="ellipse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6" name="Text Placeholder 47">
            <a:extLst>
              <a:ext uri="{FF2B5EF4-FFF2-40B4-BE49-F238E27FC236}">
                <a16:creationId xmlns:a16="http://schemas.microsoft.com/office/drawing/2014/main" id="{B5215C9C-9A6B-21B0-4F2E-A286662CA0C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896829" y="5913237"/>
            <a:ext cx="2542765" cy="1999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+421 945 XXX XXX</a:t>
            </a:r>
          </a:p>
        </p:txBody>
      </p:sp>
      <p:grpSp>
        <p:nvGrpSpPr>
          <p:cNvPr id="111" name="Group 110">
            <a:extLst>
              <a:ext uri="{FF2B5EF4-FFF2-40B4-BE49-F238E27FC236}">
                <a16:creationId xmlns:a16="http://schemas.microsoft.com/office/drawing/2014/main" id="{0AA74A4E-6D10-9A2D-9777-98C7907BBDF1}"/>
              </a:ext>
            </a:extLst>
          </p:cNvPr>
          <p:cNvGrpSpPr/>
          <p:nvPr userDrawn="1"/>
        </p:nvGrpSpPr>
        <p:grpSpPr>
          <a:xfrm>
            <a:off x="1365244" y="406742"/>
            <a:ext cx="4889475" cy="5074509"/>
            <a:chOff x="2730841" y="813484"/>
            <a:chExt cx="9780223" cy="10149017"/>
          </a:xfrm>
        </p:grpSpPr>
        <p:pic>
          <p:nvPicPr>
            <p:cNvPr id="112" name="Image 4" descr=" ">
              <a:extLst>
                <a:ext uri="{FF2B5EF4-FFF2-40B4-BE49-F238E27FC236}">
                  <a16:creationId xmlns:a16="http://schemas.microsoft.com/office/drawing/2014/main" id="{04403732-8DA4-A660-C3C7-DA827455B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146821" y="4177867"/>
              <a:ext cx="468526" cy="805018"/>
            </a:xfrm>
            <a:prstGeom prst="rect">
              <a:avLst/>
            </a:prstGeom>
          </p:spPr>
        </p:pic>
        <p:pic>
          <p:nvPicPr>
            <p:cNvPr id="113" name="Image 5" descr=" ">
              <a:extLst>
                <a:ext uri="{FF2B5EF4-FFF2-40B4-BE49-F238E27FC236}">
                  <a16:creationId xmlns:a16="http://schemas.microsoft.com/office/drawing/2014/main" id="{42E94FD4-D99C-130D-EDD8-5B2BE9E15E9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693157" y="3788915"/>
              <a:ext cx="230033" cy="1193997"/>
            </a:xfrm>
            <a:prstGeom prst="rect">
              <a:avLst/>
            </a:prstGeom>
          </p:spPr>
        </p:pic>
        <p:pic>
          <p:nvPicPr>
            <p:cNvPr id="114" name="Image 6" descr=" ">
              <a:extLst>
                <a:ext uri="{FF2B5EF4-FFF2-40B4-BE49-F238E27FC236}">
                  <a16:creationId xmlns:a16="http://schemas.microsoft.com/office/drawing/2014/main" id="{A092C1E0-F2E2-2CF2-54DE-F7BBB0B43C6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048376" y="4162673"/>
              <a:ext cx="793279" cy="837151"/>
            </a:xfrm>
            <a:prstGeom prst="rect">
              <a:avLst/>
            </a:prstGeom>
          </p:spPr>
        </p:pic>
        <p:pic>
          <p:nvPicPr>
            <p:cNvPr id="115" name="Image 7" descr=" ">
              <a:extLst>
                <a:ext uri="{FF2B5EF4-FFF2-40B4-BE49-F238E27FC236}">
                  <a16:creationId xmlns:a16="http://schemas.microsoft.com/office/drawing/2014/main" id="{D832B32D-A448-205E-E370-B0D3D089822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660182" y="4162673"/>
              <a:ext cx="793279" cy="837151"/>
            </a:xfrm>
            <a:prstGeom prst="rect">
              <a:avLst/>
            </a:prstGeom>
          </p:spPr>
        </p:pic>
        <p:pic>
          <p:nvPicPr>
            <p:cNvPr id="116" name="Image 8" descr=" ">
              <a:extLst>
                <a:ext uri="{FF2B5EF4-FFF2-40B4-BE49-F238E27FC236}">
                  <a16:creationId xmlns:a16="http://schemas.microsoft.com/office/drawing/2014/main" id="{2274C6D7-D52F-1174-C983-6C90A464E1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610785" y="4162673"/>
              <a:ext cx="720548" cy="820239"/>
            </a:xfrm>
            <a:prstGeom prst="rect">
              <a:avLst/>
            </a:prstGeom>
          </p:spPr>
        </p:pic>
        <p:pic>
          <p:nvPicPr>
            <p:cNvPr id="117" name="Image 9" descr=" ">
              <a:extLst>
                <a:ext uri="{FF2B5EF4-FFF2-40B4-BE49-F238E27FC236}">
                  <a16:creationId xmlns:a16="http://schemas.microsoft.com/office/drawing/2014/main" id="{A0B33770-E0ED-2408-DAC7-BD5A0A47C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p:blipFill>
          <p:spPr>
            <a:xfrm>
              <a:off x="10492014" y="3788915"/>
              <a:ext cx="230033" cy="1193997"/>
            </a:xfrm>
            <a:prstGeom prst="rect">
              <a:avLst/>
            </a:prstGeom>
          </p:spPr>
        </p:pic>
        <p:pic>
          <p:nvPicPr>
            <p:cNvPr id="118" name="Image 10" descr=" ">
              <a:extLst>
                <a:ext uri="{FF2B5EF4-FFF2-40B4-BE49-F238E27FC236}">
                  <a16:creationId xmlns:a16="http://schemas.microsoft.com/office/drawing/2014/main" id="{915FAC91-C61D-587C-BF15-76A4E15442B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p:blipFill>
          <p:spPr>
            <a:xfrm>
              <a:off x="10848889" y="4162673"/>
              <a:ext cx="813575" cy="837151"/>
            </a:xfrm>
            <a:prstGeom prst="rect">
              <a:avLst/>
            </a:prstGeom>
          </p:spPr>
        </p:pic>
        <p:pic>
          <p:nvPicPr>
            <p:cNvPr id="119" name="Image 11" descr=" ">
              <a:extLst>
                <a:ext uri="{FF2B5EF4-FFF2-40B4-BE49-F238E27FC236}">
                  <a16:creationId xmlns:a16="http://schemas.microsoft.com/office/drawing/2014/main" id="{5E746BD5-3556-AD02-C406-CC6CDF8E5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p:blipFill>
          <p:spPr>
            <a:xfrm>
              <a:off x="4978880" y="5665969"/>
              <a:ext cx="729005" cy="837151"/>
            </a:xfrm>
            <a:prstGeom prst="rect">
              <a:avLst/>
            </a:prstGeom>
          </p:spPr>
        </p:pic>
        <p:pic>
          <p:nvPicPr>
            <p:cNvPr id="120" name="Image 12" descr=" ">
              <a:extLst>
                <a:ext uri="{FF2B5EF4-FFF2-40B4-BE49-F238E27FC236}">
                  <a16:creationId xmlns:a16="http://schemas.microsoft.com/office/drawing/2014/main" id="{33A8066E-C6AE-71D3-3DFD-2487D06BF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5849968" y="5278678"/>
              <a:ext cx="152230" cy="1207527"/>
            </a:xfrm>
            <a:prstGeom prst="rect">
              <a:avLst/>
            </a:prstGeom>
          </p:spPr>
        </p:pic>
        <p:pic>
          <p:nvPicPr>
            <p:cNvPr id="121" name="Image 13" descr=" ">
              <a:extLst>
                <a:ext uri="{FF2B5EF4-FFF2-40B4-BE49-F238E27FC236}">
                  <a16:creationId xmlns:a16="http://schemas.microsoft.com/office/drawing/2014/main" id="{9FDE039F-8731-1D11-255C-EF8DB83A1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p:blipFill>
          <p:spPr>
            <a:xfrm>
              <a:off x="6164602" y="5665969"/>
              <a:ext cx="838947" cy="837151"/>
            </a:xfrm>
            <a:prstGeom prst="rect">
              <a:avLst/>
            </a:prstGeom>
          </p:spPr>
        </p:pic>
        <p:pic>
          <p:nvPicPr>
            <p:cNvPr id="122" name="Image 14" descr=" ">
              <a:extLst>
                <a:ext uri="{FF2B5EF4-FFF2-40B4-BE49-F238E27FC236}">
                  <a16:creationId xmlns:a16="http://schemas.microsoft.com/office/drawing/2014/main" id="{4B7904FF-5F7A-422D-A7ED-2E9ECF7CB7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p:blipFill>
          <p:spPr>
            <a:xfrm>
              <a:off x="8953645" y="5665969"/>
              <a:ext cx="793279" cy="837151"/>
            </a:xfrm>
            <a:prstGeom prst="rect">
              <a:avLst/>
            </a:prstGeom>
          </p:spPr>
        </p:pic>
        <p:pic>
          <p:nvPicPr>
            <p:cNvPr id="123" name="Image 15" descr=" ">
              <a:extLst>
                <a:ext uri="{FF2B5EF4-FFF2-40B4-BE49-F238E27FC236}">
                  <a16:creationId xmlns:a16="http://schemas.microsoft.com/office/drawing/2014/main" id="{CFFEFA07-9BD4-922A-0B69-8633AD6E9A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p:blipFill>
          <p:spPr>
            <a:xfrm>
              <a:off x="10196838" y="5665969"/>
              <a:ext cx="813575" cy="837151"/>
            </a:xfrm>
            <a:prstGeom prst="rect">
              <a:avLst/>
            </a:prstGeom>
          </p:spPr>
        </p:pic>
        <p:pic>
          <p:nvPicPr>
            <p:cNvPr id="124" name="Image 16" descr=" ">
              <a:extLst>
                <a:ext uri="{FF2B5EF4-FFF2-40B4-BE49-F238E27FC236}">
                  <a16:creationId xmlns:a16="http://schemas.microsoft.com/office/drawing/2014/main" id="{FDF40F12-52A2-A017-42DA-C14F7BE26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p:blipFill>
          <p:spPr>
            <a:xfrm>
              <a:off x="10946114" y="5292220"/>
              <a:ext cx="483749" cy="1530548"/>
            </a:xfrm>
            <a:prstGeom prst="rect">
              <a:avLst/>
            </a:prstGeom>
          </p:spPr>
        </p:pic>
        <p:pic>
          <p:nvPicPr>
            <p:cNvPr id="125" name="Image 17" descr=" ">
              <a:extLst>
                <a:ext uri="{FF2B5EF4-FFF2-40B4-BE49-F238E27FC236}">
                  <a16:creationId xmlns:a16="http://schemas.microsoft.com/office/drawing/2014/main" id="{60AAD149-D748-C6DA-18F0-DE2068477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p:blipFill>
          <p:spPr>
            <a:xfrm>
              <a:off x="4708270" y="7169274"/>
              <a:ext cx="720548" cy="820238"/>
            </a:xfrm>
            <a:prstGeom prst="rect">
              <a:avLst/>
            </a:prstGeom>
          </p:spPr>
        </p:pic>
        <p:pic>
          <p:nvPicPr>
            <p:cNvPr id="126" name="Image 18" descr=" ">
              <a:extLst>
                <a:ext uri="{FF2B5EF4-FFF2-40B4-BE49-F238E27FC236}">
                  <a16:creationId xmlns:a16="http://schemas.microsoft.com/office/drawing/2014/main" id="{44AB6BCB-4D7C-B768-BA3D-B719E0A93E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p:blipFill>
          <p:spPr>
            <a:xfrm>
              <a:off x="6602661" y="6781969"/>
              <a:ext cx="811884" cy="1224439"/>
            </a:xfrm>
            <a:prstGeom prst="rect">
              <a:avLst/>
            </a:prstGeom>
          </p:spPr>
        </p:pic>
        <p:pic>
          <p:nvPicPr>
            <p:cNvPr id="127" name="Image 19" descr=" ">
              <a:extLst>
                <a:ext uri="{FF2B5EF4-FFF2-40B4-BE49-F238E27FC236}">
                  <a16:creationId xmlns:a16="http://schemas.microsoft.com/office/drawing/2014/main" id="{87426E8F-579C-2526-F55A-25E48E44F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p:blipFill>
          <p:spPr>
            <a:xfrm>
              <a:off x="7578603" y="6781969"/>
              <a:ext cx="152230" cy="1207526"/>
            </a:xfrm>
            <a:prstGeom prst="rect">
              <a:avLst/>
            </a:prstGeom>
          </p:spPr>
        </p:pic>
        <p:pic>
          <p:nvPicPr>
            <p:cNvPr id="128" name="Image 20" descr=" ">
              <a:extLst>
                <a:ext uri="{FF2B5EF4-FFF2-40B4-BE49-F238E27FC236}">
                  <a16:creationId xmlns:a16="http://schemas.microsoft.com/office/drawing/2014/main" id="{A26B862E-4B6A-DFD5-ED5A-629368C85D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p:blipFill>
          <p:spPr>
            <a:xfrm>
              <a:off x="7945559" y="6781969"/>
              <a:ext cx="265555" cy="1207526"/>
            </a:xfrm>
            <a:prstGeom prst="rect">
              <a:avLst/>
            </a:prstGeom>
          </p:spPr>
        </p:pic>
        <p:pic>
          <p:nvPicPr>
            <p:cNvPr id="129" name="Image 21" descr=" ">
              <a:extLst>
                <a:ext uri="{FF2B5EF4-FFF2-40B4-BE49-F238E27FC236}">
                  <a16:creationId xmlns:a16="http://schemas.microsoft.com/office/drawing/2014/main" id="{1E579D9B-A135-A044-0A7B-7A4BDE78F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p:blipFill>
          <p:spPr>
            <a:xfrm>
              <a:off x="8248326" y="7186152"/>
              <a:ext cx="656271" cy="803327"/>
            </a:xfrm>
            <a:prstGeom prst="rect">
              <a:avLst/>
            </a:prstGeom>
          </p:spPr>
        </p:pic>
        <p:pic>
          <p:nvPicPr>
            <p:cNvPr id="130" name="Image 22" descr=" ">
              <a:extLst>
                <a:ext uri="{FF2B5EF4-FFF2-40B4-BE49-F238E27FC236}">
                  <a16:creationId xmlns:a16="http://schemas.microsoft.com/office/drawing/2014/main" id="{C86EAF90-9090-E982-7FAA-BE44A281D4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0">
              <a:extLst>
                <a:ext uri="{96DAC541-7B7A-43D3-8B79-37D633B846F1}">
                  <asvg:svgBlip xmlns:asvg="http://schemas.microsoft.com/office/drawing/2016/SVG/main" r:embed="rId41"/>
                </a:ext>
              </a:extLst>
            </a:blip>
            <a:stretch>
              <a:fillRect/>
            </a:stretch>
          </p:blipFill>
          <p:spPr>
            <a:xfrm>
              <a:off x="9843374" y="7186152"/>
              <a:ext cx="688410" cy="820239"/>
            </a:xfrm>
            <a:prstGeom prst="rect">
              <a:avLst/>
            </a:prstGeom>
          </p:spPr>
        </p:pic>
        <p:pic>
          <p:nvPicPr>
            <p:cNvPr id="131" name="Image 23" descr=" ">
              <a:extLst>
                <a:ext uri="{FF2B5EF4-FFF2-40B4-BE49-F238E27FC236}">
                  <a16:creationId xmlns:a16="http://schemas.microsoft.com/office/drawing/2014/main" id="{428F20C5-D35B-5068-4166-085EEC8F88F2}"/>
                </a:ext>
              </a:extLst>
            </p:cNvPr>
            <p:cNvPicPr>
              <a:picLocks noChangeAspect="1"/>
            </p:cNvPicPr>
            <p:nvPr/>
          </p:nvPicPr>
          <p:blipFill>
            <a:blip r:embed="rId42">
              <a:extLst>
                <a:ext uri="{96DAC541-7B7A-43D3-8B79-37D633B846F1}">
                  <asvg:svgBlip xmlns:asvg="http://schemas.microsoft.com/office/drawing/2016/SVG/main" r:embed="rId43"/>
                </a:ext>
              </a:extLst>
            </a:blip>
            <a:stretch>
              <a:fillRect/>
            </a:stretch>
          </p:blipFill>
          <p:spPr>
            <a:xfrm>
              <a:off x="7145614" y="5682847"/>
              <a:ext cx="688410" cy="820239"/>
            </a:xfrm>
            <a:prstGeom prst="rect">
              <a:avLst/>
            </a:prstGeom>
          </p:spPr>
        </p:pic>
        <p:pic>
          <p:nvPicPr>
            <p:cNvPr id="132" name="Image 24" descr=" ">
              <a:extLst>
                <a:ext uri="{FF2B5EF4-FFF2-40B4-BE49-F238E27FC236}">
                  <a16:creationId xmlns:a16="http://schemas.microsoft.com/office/drawing/2014/main" id="{24A0E3B5-6878-1C7C-2914-DF48F696A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4">
              <a:extLst>
                <a:ext uri="{96DAC541-7B7A-43D3-8B79-37D633B846F1}">
                  <asvg:svgBlip xmlns:asvg="http://schemas.microsoft.com/office/drawing/2016/SVG/main" r:embed="rId45"/>
                </a:ext>
              </a:extLst>
            </a:blip>
            <a:stretch>
              <a:fillRect/>
            </a:stretch>
          </p:blipFill>
          <p:spPr>
            <a:xfrm>
              <a:off x="4773387" y="3809172"/>
              <a:ext cx="877848" cy="1173703"/>
            </a:xfrm>
            <a:prstGeom prst="rect">
              <a:avLst/>
            </a:prstGeom>
          </p:spPr>
        </p:pic>
        <p:pic>
          <p:nvPicPr>
            <p:cNvPr id="133" name="Image 25" descr=" ">
              <a:extLst>
                <a:ext uri="{FF2B5EF4-FFF2-40B4-BE49-F238E27FC236}">
                  <a16:creationId xmlns:a16="http://schemas.microsoft.com/office/drawing/2014/main" id="{B1771AB6-5E2A-5538-115A-81916B7BA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96DAC541-7B7A-43D3-8B79-37D633B846F1}">
                  <asvg:svgBlip xmlns:asvg="http://schemas.microsoft.com/office/drawing/2016/SVG/main" r:embed="rId47"/>
                </a:ext>
              </a:extLst>
            </a:blip>
            <a:stretch>
              <a:fillRect/>
            </a:stretch>
          </p:blipFill>
          <p:spPr>
            <a:xfrm>
              <a:off x="7979385" y="5278687"/>
              <a:ext cx="813575" cy="1224439"/>
            </a:xfrm>
            <a:prstGeom prst="rect">
              <a:avLst/>
            </a:prstGeom>
          </p:spPr>
        </p:pic>
        <p:pic>
          <p:nvPicPr>
            <p:cNvPr id="134" name="Image 26" descr=" ">
              <a:extLst>
                <a:ext uri="{FF2B5EF4-FFF2-40B4-BE49-F238E27FC236}">
                  <a16:creationId xmlns:a16="http://schemas.microsoft.com/office/drawing/2014/main" id="{A92D4FB8-C6C5-85E4-408A-70442E604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/>
            <a:stretch>
              <a:fillRect/>
            </a:stretch>
          </p:blipFill>
          <p:spPr>
            <a:xfrm>
              <a:off x="3030823" y="1113132"/>
              <a:ext cx="9480241" cy="9849369"/>
            </a:xfrm>
            <a:prstGeom prst="rect">
              <a:avLst/>
            </a:prstGeom>
          </p:spPr>
        </p:pic>
        <p:pic>
          <p:nvPicPr>
            <p:cNvPr id="135" name="Image 27" descr=" ">
              <a:extLst>
                <a:ext uri="{FF2B5EF4-FFF2-40B4-BE49-F238E27FC236}">
                  <a16:creationId xmlns:a16="http://schemas.microsoft.com/office/drawing/2014/main" id="{B269DD22-6A8C-65D8-1A9B-EC84D48E17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9"/>
            <a:stretch>
              <a:fillRect/>
            </a:stretch>
          </p:blipFill>
          <p:spPr>
            <a:xfrm>
              <a:off x="2730841" y="813484"/>
              <a:ext cx="9480240" cy="9849153"/>
            </a:xfrm>
            <a:prstGeom prst="rect">
              <a:avLst/>
            </a:prstGeom>
          </p:spPr>
        </p:pic>
        <p:pic>
          <p:nvPicPr>
            <p:cNvPr id="136" name="Image 28" descr=" ">
              <a:extLst>
                <a:ext uri="{FF2B5EF4-FFF2-40B4-BE49-F238E27FC236}">
                  <a16:creationId xmlns:a16="http://schemas.microsoft.com/office/drawing/2014/main" id="{09D81F78-615D-7D73-3CCA-FBABEF61F5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0">
              <a:extLst>
                <a:ext uri="{96DAC541-7B7A-43D3-8B79-37D633B846F1}">
                  <asvg:svgBlip xmlns:asvg="http://schemas.microsoft.com/office/drawing/2016/SVG/main" r:embed="rId51"/>
                </a:ext>
              </a:extLst>
            </a:blip>
            <a:stretch>
              <a:fillRect/>
            </a:stretch>
          </p:blipFill>
          <p:spPr>
            <a:xfrm>
              <a:off x="3587693" y="3809171"/>
              <a:ext cx="916753" cy="1173703"/>
            </a:xfrm>
            <a:prstGeom prst="rect">
              <a:avLst/>
            </a:prstGeom>
          </p:spPr>
        </p:pic>
        <p:pic>
          <p:nvPicPr>
            <p:cNvPr id="137" name="Image 29" descr=" ">
              <a:extLst>
                <a:ext uri="{FF2B5EF4-FFF2-40B4-BE49-F238E27FC236}">
                  <a16:creationId xmlns:a16="http://schemas.microsoft.com/office/drawing/2014/main" id="{414A96E3-1532-DDF6-C5EA-40D9F97A8B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2">
              <a:extLst>
                <a:ext uri="{96DAC541-7B7A-43D3-8B79-37D633B846F1}">
                  <asvg:svgBlip xmlns:asvg="http://schemas.microsoft.com/office/drawing/2016/SVG/main" r:embed="rId53"/>
                </a:ext>
              </a:extLst>
            </a:blip>
            <a:stretch>
              <a:fillRect/>
            </a:stretch>
          </p:blipFill>
          <p:spPr>
            <a:xfrm>
              <a:off x="5575957" y="7169260"/>
              <a:ext cx="813575" cy="837151"/>
            </a:xfrm>
            <a:prstGeom prst="rect">
              <a:avLst/>
            </a:prstGeom>
          </p:spPr>
        </p:pic>
        <p:pic>
          <p:nvPicPr>
            <p:cNvPr id="138" name="Image 30" descr=" ">
              <a:extLst>
                <a:ext uri="{FF2B5EF4-FFF2-40B4-BE49-F238E27FC236}">
                  <a16:creationId xmlns:a16="http://schemas.microsoft.com/office/drawing/2014/main" id="{6396E3DE-AC6F-89EA-D419-E9466C0E4F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4">
              <a:extLst>
                <a:ext uri="{96DAC541-7B7A-43D3-8B79-37D633B846F1}">
                  <asvg:svgBlip xmlns:asvg="http://schemas.microsoft.com/office/drawing/2016/SVG/main" r:embed="rId55"/>
                </a:ext>
              </a:extLst>
            </a:blip>
            <a:stretch>
              <a:fillRect/>
            </a:stretch>
          </p:blipFill>
          <p:spPr>
            <a:xfrm>
              <a:off x="9060201" y="6781981"/>
              <a:ext cx="710399" cy="1207526"/>
            </a:xfrm>
            <a:prstGeom prst="rect">
              <a:avLst/>
            </a:prstGeom>
          </p:spPr>
        </p:pic>
        <p:pic>
          <p:nvPicPr>
            <p:cNvPr id="139" name="Image 31" descr=" ">
              <a:extLst>
                <a:ext uri="{FF2B5EF4-FFF2-40B4-BE49-F238E27FC236}">
                  <a16:creationId xmlns:a16="http://schemas.microsoft.com/office/drawing/2014/main" id="{05CBB4EE-234D-AA1F-AE92-1BDD4CEAB5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6">
              <a:extLst>
                <a:ext uri="{96DAC541-7B7A-43D3-8B79-37D633B846F1}">
                  <asvg:svgBlip xmlns:asvg="http://schemas.microsoft.com/office/drawing/2016/SVG/main" r:embed="rId57"/>
                </a:ext>
              </a:extLst>
            </a:blip>
            <a:stretch>
              <a:fillRect/>
            </a:stretch>
          </p:blipFill>
          <p:spPr>
            <a:xfrm>
              <a:off x="3739073" y="5682846"/>
              <a:ext cx="827107" cy="803327"/>
            </a:xfrm>
            <a:prstGeom prst="rect">
              <a:avLst/>
            </a:prstGeom>
          </p:spPr>
        </p:pic>
        <p:pic>
          <p:nvPicPr>
            <p:cNvPr id="140" name="Image 32" descr=" ">
              <a:extLst>
                <a:ext uri="{FF2B5EF4-FFF2-40B4-BE49-F238E27FC236}">
                  <a16:creationId xmlns:a16="http://schemas.microsoft.com/office/drawing/2014/main" id="{3D8ABF7F-8041-B19B-E645-B0EF7F199964}"/>
                </a:ext>
              </a:extLst>
            </p:cNvPr>
            <p:cNvPicPr>
              <a:picLocks noChangeAspect="1"/>
            </p:cNvPicPr>
            <p:nvPr/>
          </p:nvPicPr>
          <p:blipFill>
            <a:blip r:embed="rId58">
              <a:extLst>
                <a:ext uri="{96DAC541-7B7A-43D3-8B79-37D633B846F1}">
                  <asvg:svgBlip xmlns:asvg="http://schemas.microsoft.com/office/drawing/2016/SVG/main" r:embed="rId59"/>
                </a:ext>
              </a:extLst>
            </a:blip>
            <a:stretch>
              <a:fillRect/>
            </a:stretch>
          </p:blipFill>
          <p:spPr>
            <a:xfrm>
              <a:off x="7927878" y="3775372"/>
              <a:ext cx="622443" cy="1224439"/>
            </a:xfrm>
            <a:prstGeom prst="rect">
              <a:avLst/>
            </a:prstGeom>
          </p:spPr>
        </p:pic>
        <p:pic>
          <p:nvPicPr>
            <p:cNvPr id="141" name="Image 33" descr=" ">
              <a:extLst>
                <a:ext uri="{FF2B5EF4-FFF2-40B4-BE49-F238E27FC236}">
                  <a16:creationId xmlns:a16="http://schemas.microsoft.com/office/drawing/2014/main" id="{DC048BAD-6B17-D18E-C334-0FEB6E010C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0">
              <a:extLst>
                <a:ext uri="{96DAC541-7B7A-43D3-8B79-37D633B846F1}">
                  <asvg:svgBlip xmlns:asvg="http://schemas.microsoft.com/office/drawing/2016/SVG/main" r:embed="rId61"/>
                </a:ext>
              </a:extLst>
            </a:blip>
            <a:stretch>
              <a:fillRect/>
            </a:stretch>
          </p:blipFill>
          <p:spPr>
            <a:xfrm>
              <a:off x="5262867" y="8791644"/>
              <a:ext cx="1807982" cy="1807756"/>
            </a:xfrm>
            <a:prstGeom prst="rect">
              <a:avLst/>
            </a:prstGeom>
          </p:spPr>
        </p:pic>
        <p:pic>
          <p:nvPicPr>
            <p:cNvPr id="142" name="Image 34" descr=" ">
              <a:extLst>
                <a:ext uri="{FF2B5EF4-FFF2-40B4-BE49-F238E27FC236}">
                  <a16:creationId xmlns:a16="http://schemas.microsoft.com/office/drawing/2014/main" id="{5A0C6A96-01D4-D260-958D-DF9576BEB7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2">
              <a:extLst>
                <a:ext uri="{96DAC541-7B7A-43D3-8B79-37D633B846F1}">
                  <asvg:svgBlip xmlns:asvg="http://schemas.microsoft.com/office/drawing/2016/SVG/main" r:embed="rId63"/>
                </a:ext>
              </a:extLst>
            </a:blip>
            <a:stretch>
              <a:fillRect/>
            </a:stretch>
          </p:blipFill>
          <p:spPr>
            <a:xfrm>
              <a:off x="8207753" y="1100299"/>
              <a:ext cx="1809226" cy="1809000"/>
            </a:xfrm>
            <a:prstGeom prst="rect">
              <a:avLst/>
            </a:prstGeom>
          </p:spPr>
        </p:pic>
      </p:grpSp>
      <p:pic>
        <p:nvPicPr>
          <p:cNvPr id="143" name="Graphic 142">
            <a:extLst>
              <a:ext uri="{FF2B5EF4-FFF2-40B4-BE49-F238E27FC236}">
                <a16:creationId xmlns:a16="http://schemas.microsoft.com/office/drawing/2014/main" id="{EE1E3401-0D66-4F64-57AD-C02E24565854}"/>
              </a:ext>
            </a:extLst>
          </p:cNvPr>
          <p:cNvPicPr>
            <a:picLocks noChangeAspect="1"/>
          </p:cNvPicPr>
          <p:nvPr userDrawn="1"/>
        </p:nvPicPr>
        <p:blipFill>
          <a:blip r:embed="rId64">
            <a:extLst>
              <a:ext uri="{96DAC541-7B7A-43D3-8B79-37D633B846F1}">
                <asvg:svgBlip xmlns:asvg="http://schemas.microsoft.com/office/drawing/2016/SVG/main" r:embed="rId65"/>
              </a:ext>
            </a:extLst>
          </a:blip>
          <a:stretch>
            <a:fillRect/>
          </a:stretch>
        </p:blipFill>
        <p:spPr>
          <a:xfrm>
            <a:off x="2900289" y="5865295"/>
            <a:ext cx="1810057" cy="433451"/>
          </a:xfrm>
          <a:prstGeom prst="rect">
            <a:avLst/>
          </a:prstGeom>
        </p:spPr>
      </p:pic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A9207B3F-F7B2-B7DD-81E7-5FA13B04F8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96827" y="839995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</a:t>
            </a:r>
            <a:br>
              <a:rPr lang="sk-SK" noProof="1"/>
            </a:br>
            <a:r>
              <a:rPr lang="sk-SK" noProof="1"/>
              <a:t>spolupráce</a:t>
            </a:r>
          </a:p>
        </p:txBody>
      </p:sp>
      <p:sp>
        <p:nvSpPr>
          <p:cNvPr id="11" name="Text Placeholder 47">
            <a:extLst>
              <a:ext uri="{FF2B5EF4-FFF2-40B4-BE49-F238E27FC236}">
                <a16:creationId xmlns:a16="http://schemas.microsoft.com/office/drawing/2014/main" id="{3E8652B5-5AE3-9C64-F1A7-1C67E05B91D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889443" y="3608090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2024-XX-XXX-1</a:t>
            </a:r>
          </a:p>
        </p:txBody>
      </p:sp>
      <p:sp>
        <p:nvSpPr>
          <p:cNvPr id="12" name="Text Placeholder 47">
            <a:extLst>
              <a:ext uri="{FF2B5EF4-FFF2-40B4-BE49-F238E27FC236}">
                <a16:creationId xmlns:a16="http://schemas.microsoft.com/office/drawing/2014/main" id="{A3D88299-DF37-919F-12E4-6E57AEFE3DB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889443" y="4099409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3" name="Text Placeholder 47">
            <a:extLst>
              <a:ext uri="{FF2B5EF4-FFF2-40B4-BE49-F238E27FC236}">
                <a16:creationId xmlns:a16="http://schemas.microsoft.com/office/drawing/2014/main" id="{598106EB-660F-629B-55C7-A2E02ACEC9F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889443" y="4583905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4" name="Text Placeholder 47">
            <a:extLst>
              <a:ext uri="{FF2B5EF4-FFF2-40B4-BE49-F238E27FC236}">
                <a16:creationId xmlns:a16="http://schemas.microsoft.com/office/drawing/2014/main" id="{712A31EF-6C01-F1BC-90CF-8D6E01DC517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895837" y="3429000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Číslo ponuky:</a:t>
            </a:r>
          </a:p>
        </p:txBody>
      </p:sp>
      <p:sp>
        <p:nvSpPr>
          <p:cNvPr id="15" name="Text Placeholder 47">
            <a:extLst>
              <a:ext uri="{FF2B5EF4-FFF2-40B4-BE49-F238E27FC236}">
                <a16:creationId xmlns:a16="http://schemas.microsoft.com/office/drawing/2014/main" id="{E11ECD9A-DEAB-B83D-F657-4211E5E72B1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895837" y="3921369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Vypracované dňa:</a:t>
            </a:r>
          </a:p>
        </p:txBody>
      </p:sp>
      <p:sp>
        <p:nvSpPr>
          <p:cNvPr id="16" name="Text Placeholder 47">
            <a:extLst>
              <a:ext uri="{FF2B5EF4-FFF2-40B4-BE49-F238E27FC236}">
                <a16:creationId xmlns:a16="http://schemas.microsoft.com/office/drawing/2014/main" id="{3D321ED5-8553-D2FE-9441-560199A79A0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895837" y="4413738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 platí do:</a:t>
            </a:r>
          </a:p>
        </p:txBody>
      </p:sp>
    </p:spTree>
    <p:extLst>
      <p:ext uri="{BB962C8B-B14F-4D97-AF65-F5344CB8AC3E}">
        <p14:creationId xmlns:p14="http://schemas.microsoft.com/office/powerpoint/2010/main" val="2598144998"/>
      </p:ext>
    </p:extLst>
  </p:cSld>
  <p:clrMapOvr>
    <a:masterClrMapping/>
  </p:clrMapOvr>
  <p:transition spd="med">
    <p:pul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onuka-photo-0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and person sitting at a table&#10;&#10;AI-generated content may be incorrect.">
            <a:extLst>
              <a:ext uri="{FF2B5EF4-FFF2-40B4-BE49-F238E27FC236}">
                <a16:creationId xmlns:a16="http://schemas.microsoft.com/office/drawing/2014/main" id="{C09A79A0-3098-19AC-E830-7A3F820206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893"/>
          </a:xfrm>
          <a:prstGeom prst="rect">
            <a:avLst/>
          </a:prstGeom>
        </p:spPr>
      </p:pic>
      <p:grpSp>
        <p:nvGrpSpPr>
          <p:cNvPr id="70" name="Group 69">
            <a:extLst>
              <a:ext uri="{FF2B5EF4-FFF2-40B4-BE49-F238E27FC236}">
                <a16:creationId xmlns:a16="http://schemas.microsoft.com/office/drawing/2014/main" id="{247F4BFE-3265-9C2F-6BCF-9238F35120D9}"/>
              </a:ext>
            </a:extLst>
          </p:cNvPr>
          <p:cNvGrpSpPr/>
          <p:nvPr userDrawn="1"/>
        </p:nvGrpSpPr>
        <p:grpSpPr>
          <a:xfrm>
            <a:off x="7632661" y="266700"/>
            <a:ext cx="4281367" cy="6341563"/>
            <a:chOff x="978020" y="25398"/>
            <a:chExt cx="8563848" cy="12683126"/>
          </a:xfrm>
        </p:grpSpPr>
        <p:sp>
          <p:nvSpPr>
            <p:cNvPr id="72" name="Rounded Rectangle 71">
              <a:extLst>
                <a:ext uri="{FF2B5EF4-FFF2-40B4-BE49-F238E27FC236}">
                  <a16:creationId xmlns:a16="http://schemas.microsoft.com/office/drawing/2014/main" id="{C9A8CD89-7B5D-C8CF-D9A1-8ACF2D422FF2}"/>
                </a:ext>
              </a:extLst>
            </p:cNvPr>
            <p:cNvSpPr/>
            <p:nvPr userDrawn="1"/>
          </p:nvSpPr>
          <p:spPr>
            <a:xfrm>
              <a:off x="978022" y="25398"/>
              <a:ext cx="8563846" cy="11684000"/>
            </a:xfrm>
            <a:prstGeom prst="roundRect">
              <a:avLst>
                <a:gd name="adj" fmla="val 4077"/>
              </a:avLst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sp>
          <p:nvSpPr>
            <p:cNvPr id="73" name="Round Same Side Corner Rectangle 72">
              <a:extLst>
                <a:ext uri="{FF2B5EF4-FFF2-40B4-BE49-F238E27FC236}">
                  <a16:creationId xmlns:a16="http://schemas.microsoft.com/office/drawing/2014/main" id="{E955D52E-0DFD-CE75-A61B-7E6E8D09942E}"/>
                </a:ext>
              </a:extLst>
            </p:cNvPr>
            <p:cNvSpPr/>
            <p:nvPr userDrawn="1"/>
          </p:nvSpPr>
          <p:spPr>
            <a:xfrm rot="10800000">
              <a:off x="978020" y="10622094"/>
              <a:ext cx="8563845" cy="2086430"/>
            </a:xfrm>
            <a:prstGeom prst="round2SameRect">
              <a:avLst>
                <a:gd name="adj1" fmla="val 18383"/>
                <a:gd name="adj2" fmla="val 0"/>
              </a:avLst>
            </a:prstGeom>
            <a:solidFill>
              <a:srgbClr val="FFA4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sz="450" noProof="1"/>
            </a:p>
          </p:txBody>
        </p:sp>
        <p:pic>
          <p:nvPicPr>
            <p:cNvPr id="74" name="Graphic 73">
              <a:extLst>
                <a:ext uri="{FF2B5EF4-FFF2-40B4-BE49-F238E27FC236}">
                  <a16:creationId xmlns:a16="http://schemas.microsoft.com/office/drawing/2014/main" id="{98AC6F36-D910-81D4-321E-9EEF7EDF83B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26132" y="9524999"/>
              <a:ext cx="2184399" cy="2184399"/>
            </a:xfrm>
            <a:prstGeom prst="rect">
              <a:avLst/>
            </a:prstGeom>
          </p:spPr>
        </p:pic>
      </p:grpSp>
      <p:pic>
        <p:nvPicPr>
          <p:cNvPr id="80" name="Graphic 79">
            <a:extLst>
              <a:ext uri="{FF2B5EF4-FFF2-40B4-BE49-F238E27FC236}">
                <a16:creationId xmlns:a16="http://schemas.microsoft.com/office/drawing/2014/main" id="{F3B52811-10F5-5839-0876-997FEB636567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81333" y="543672"/>
            <a:ext cx="1826073" cy="433362"/>
          </a:xfrm>
          <a:prstGeom prst="rect">
            <a:avLst/>
          </a:prstGeom>
        </p:spPr>
      </p:pic>
      <p:sp>
        <p:nvSpPr>
          <p:cNvPr id="81" name="Text Placeholder 47">
            <a:extLst>
              <a:ext uri="{FF2B5EF4-FFF2-40B4-BE49-F238E27FC236}">
                <a16:creationId xmlns:a16="http://schemas.microsoft.com/office/drawing/2014/main" id="{A8A89531-A0CA-07C8-6722-E830E612E39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903222" y="2912798"/>
            <a:ext cx="3800401" cy="40669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23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Client</a:t>
            </a:r>
          </a:p>
        </p:txBody>
      </p:sp>
      <p:sp>
        <p:nvSpPr>
          <p:cNvPr id="85" name="Text Placeholder 47">
            <a:extLst>
              <a:ext uri="{FF2B5EF4-FFF2-40B4-BE49-F238E27FC236}">
                <a16:creationId xmlns:a16="http://schemas.microsoft.com/office/drawing/2014/main" id="{42DF5862-D634-F049-3AD4-2C1DA21FB9A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903223" y="5975295"/>
            <a:ext cx="2542765" cy="19195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namesurname@humanet.sk</a:t>
            </a:r>
          </a:p>
        </p:txBody>
      </p:sp>
      <p:sp>
        <p:nvSpPr>
          <p:cNvPr id="86" name="Text Placeholder 47">
            <a:extLst>
              <a:ext uri="{FF2B5EF4-FFF2-40B4-BE49-F238E27FC236}">
                <a16:creationId xmlns:a16="http://schemas.microsoft.com/office/drawing/2014/main" id="{B5FA49DB-B6A5-097A-040D-819C38FEE0B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903223" y="5730959"/>
            <a:ext cx="2542765" cy="259403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Name Surname</a:t>
            </a:r>
          </a:p>
        </p:txBody>
      </p:sp>
      <p:sp>
        <p:nvSpPr>
          <p:cNvPr id="87" name="Picture Placeholder 70">
            <a:extLst>
              <a:ext uri="{FF2B5EF4-FFF2-40B4-BE49-F238E27FC236}">
                <a16:creationId xmlns:a16="http://schemas.microsoft.com/office/drawing/2014/main" id="{54603021-0E5B-ABD7-4C21-CC0766C49D8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656186" y="5016500"/>
            <a:ext cx="1092057" cy="1092200"/>
          </a:xfrm>
          <a:prstGeom prst="ellipse">
            <a:avLst/>
          </a:prstGeom>
        </p:spPr>
        <p:txBody>
          <a:bodyPr/>
          <a:lstStyle/>
          <a:p>
            <a:endParaRPr lang="sk-SK" noProof="1"/>
          </a:p>
        </p:txBody>
      </p:sp>
      <p:sp>
        <p:nvSpPr>
          <p:cNvPr id="88" name="Text Placeholder 47">
            <a:extLst>
              <a:ext uri="{FF2B5EF4-FFF2-40B4-BE49-F238E27FC236}">
                <a16:creationId xmlns:a16="http://schemas.microsoft.com/office/drawing/2014/main" id="{914DD88F-9BAA-0AC0-745E-9637AF31FEB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903223" y="6174806"/>
            <a:ext cx="2542765" cy="1999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05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+421 945 XXX XXX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0A5DECB8-E768-07A4-AAB8-EECE3B3A11F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900811" y="1538740"/>
            <a:ext cx="3800401" cy="137056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80000"/>
              </a:lnSpc>
              <a:buNone/>
              <a:defRPr sz="469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</a:t>
            </a:r>
            <a:br>
              <a:rPr lang="sk-SK" noProof="1"/>
            </a:br>
            <a:r>
              <a:rPr lang="sk-SK" noProof="1"/>
              <a:t>spolupráce</a:t>
            </a:r>
          </a:p>
        </p:txBody>
      </p:sp>
      <p:sp>
        <p:nvSpPr>
          <p:cNvPr id="11" name="Text Placeholder 47">
            <a:extLst>
              <a:ext uri="{FF2B5EF4-FFF2-40B4-BE49-F238E27FC236}">
                <a16:creationId xmlns:a16="http://schemas.microsoft.com/office/drawing/2014/main" id="{ED6DC2CC-E939-B8DA-CCDE-D2D471B9C4C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900811" y="3993027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2024-XX-XXX-1</a:t>
            </a:r>
          </a:p>
        </p:txBody>
      </p:sp>
      <p:sp>
        <p:nvSpPr>
          <p:cNvPr id="12" name="Text Placeholder 47">
            <a:extLst>
              <a:ext uri="{FF2B5EF4-FFF2-40B4-BE49-F238E27FC236}">
                <a16:creationId xmlns:a16="http://schemas.microsoft.com/office/drawing/2014/main" id="{F33A7D84-F246-3D8C-00F1-903B9820B32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900811" y="4484346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3" name="Text Placeholder 47">
            <a:extLst>
              <a:ext uri="{FF2B5EF4-FFF2-40B4-BE49-F238E27FC236}">
                <a16:creationId xmlns:a16="http://schemas.microsoft.com/office/drawing/2014/main" id="{E3BEAFFD-3378-1745-1D86-F40AE730093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900811" y="4968842"/>
            <a:ext cx="2542765" cy="261035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01.01.2025</a:t>
            </a:r>
          </a:p>
        </p:txBody>
      </p:sp>
      <p:sp>
        <p:nvSpPr>
          <p:cNvPr id="14" name="Text Placeholder 47">
            <a:extLst>
              <a:ext uri="{FF2B5EF4-FFF2-40B4-BE49-F238E27FC236}">
                <a16:creationId xmlns:a16="http://schemas.microsoft.com/office/drawing/2014/main" id="{D4D32FF1-5666-0A9C-9A53-E454439935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907205" y="3813937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Číslo ponuky:</a:t>
            </a:r>
          </a:p>
        </p:txBody>
      </p:sp>
      <p:sp>
        <p:nvSpPr>
          <p:cNvPr id="15" name="Text Placeholder 47">
            <a:extLst>
              <a:ext uri="{FF2B5EF4-FFF2-40B4-BE49-F238E27FC236}">
                <a16:creationId xmlns:a16="http://schemas.microsoft.com/office/drawing/2014/main" id="{72460DFF-3087-3D6A-63AE-7B866FA9278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907205" y="4306306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Vypracované dňa:</a:t>
            </a:r>
          </a:p>
        </p:txBody>
      </p:sp>
      <p:sp>
        <p:nvSpPr>
          <p:cNvPr id="16" name="Text Placeholder 47">
            <a:extLst>
              <a:ext uri="{FF2B5EF4-FFF2-40B4-BE49-F238E27FC236}">
                <a16:creationId xmlns:a16="http://schemas.microsoft.com/office/drawing/2014/main" id="{F61E6DFA-E627-54F1-E295-984CF39F663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907205" y="4798675"/>
            <a:ext cx="2542765" cy="182146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900">
                <a:solidFill>
                  <a:srgbClr val="3E0035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Ponuka platí do:</a:t>
            </a:r>
          </a:p>
        </p:txBody>
      </p:sp>
    </p:spTree>
    <p:extLst>
      <p:ext uri="{BB962C8B-B14F-4D97-AF65-F5344CB8AC3E}">
        <p14:creationId xmlns:p14="http://schemas.microsoft.com/office/powerpoint/2010/main" val="1498999865"/>
      </p:ext>
    </p:extLst>
  </p:cSld>
  <p:clrMapOvr>
    <a:masterClrMapping/>
  </p:clrMapOvr>
  <p:transition spd="med">
    <p:pull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genda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F1A82E15-A677-8856-0B01-9EBA6CE3FD28}"/>
              </a:ext>
            </a:extLst>
          </p:cNvPr>
          <p:cNvGrpSpPr/>
          <p:nvPr userDrawn="1"/>
        </p:nvGrpSpPr>
        <p:grpSpPr>
          <a:xfrm>
            <a:off x="996945" y="0"/>
            <a:ext cx="11194992" cy="6858000"/>
            <a:chOff x="1994149" y="0"/>
            <a:chExt cx="22392899" cy="13716000"/>
          </a:xfrm>
        </p:grpSpPr>
        <p:pic>
          <p:nvPicPr>
            <p:cNvPr id="2" name="Image 0" descr=" ">
              <a:extLst>
                <a:ext uri="{FF2B5EF4-FFF2-40B4-BE49-F238E27FC236}">
                  <a16:creationId xmlns:a16="http://schemas.microsoft.com/office/drawing/2014/main" id="{5893FBC6-B411-F10A-07E7-151BC803F9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994149" y="9194800"/>
              <a:ext cx="22392899" cy="4521200"/>
            </a:xfrm>
            <a:prstGeom prst="rect">
              <a:avLst/>
            </a:prstGeom>
          </p:spPr>
        </p:pic>
        <p:pic>
          <p:nvPicPr>
            <p:cNvPr id="3" name="Image 1" descr=" ">
              <a:extLst>
                <a:ext uri="{FF2B5EF4-FFF2-40B4-BE49-F238E27FC236}">
                  <a16:creationId xmlns:a16="http://schemas.microsoft.com/office/drawing/2014/main" id="{886C1649-94BF-6881-C2F9-49F0F23888B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7290711" y="0"/>
              <a:ext cx="17096337" cy="6935725"/>
            </a:xfrm>
            <a:prstGeom prst="rect">
              <a:avLst/>
            </a:prstGeom>
          </p:spPr>
        </p:pic>
      </p:grpSp>
      <p:pic>
        <p:nvPicPr>
          <p:cNvPr id="9" name="Graphic 8">
            <a:extLst>
              <a:ext uri="{FF2B5EF4-FFF2-40B4-BE49-F238E27FC236}">
                <a16:creationId xmlns:a16="http://schemas.microsoft.com/office/drawing/2014/main" id="{C4C4CC7E-C1E6-E87E-3C35-2854E05414D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11" name="Text Placeholder 47">
            <a:extLst>
              <a:ext uri="{FF2B5EF4-FFF2-40B4-BE49-F238E27FC236}">
                <a16:creationId xmlns:a16="http://schemas.microsoft.com/office/drawing/2014/main" id="{C2EED9CC-AA9D-4CEC-6A6E-B78584DBB2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6113" y="1996180"/>
            <a:ext cx="7770582" cy="3838699"/>
          </a:xfrm>
          <a:prstGeom prst="rect">
            <a:avLst/>
          </a:prstGeom>
        </p:spPr>
        <p:txBody>
          <a:bodyPr/>
          <a:lstStyle>
            <a:lvl1pPr marL="0" marR="0" indent="0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 sz="2300">
                <a:solidFill>
                  <a:srgbClr val="444444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k-SK" noProof="1"/>
              <a:t>Bod programu</a:t>
            </a:r>
          </a:p>
          <a:p>
            <a:pPr marL="457109" marR="0" lvl="0" indent="-457109" algn="l" defTabSz="457109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lang="sk-SK" noProof="1"/>
          </a:p>
        </p:txBody>
      </p:sp>
      <p:sp>
        <p:nvSpPr>
          <p:cNvPr id="7" name="Text Placeholder 47">
            <a:extLst>
              <a:ext uri="{FF2B5EF4-FFF2-40B4-BE49-F238E27FC236}">
                <a16:creationId xmlns:a16="http://schemas.microsoft.com/office/drawing/2014/main" id="{2EA1C691-65FE-48F3-7E16-269D4E5D18F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70696" y="1182259"/>
            <a:ext cx="5685342" cy="405821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70000"/>
              </a:lnSpc>
              <a:buNone/>
              <a:defRPr sz="3000"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Agenda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96BEE7-C5A0-7520-2EFE-80C6F44CAB87}"/>
              </a:ext>
            </a:extLst>
          </p:cNvPr>
          <p:cNvSpPr txBox="1"/>
          <p:nvPr userDrawn="1"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771532"/>
      </p:ext>
    </p:extLst>
  </p:cSld>
  <p:clrMapOvr>
    <a:masterClrMapping/>
  </p:clrMapOvr>
  <p:transition spd="med">
    <p:pull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rozsah-riesenia">
    <p:bg>
      <p:bgPr>
        <a:solidFill>
          <a:srgbClr val="EBE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raphic 27">
            <a:extLst>
              <a:ext uri="{FF2B5EF4-FFF2-40B4-BE49-F238E27FC236}">
                <a16:creationId xmlns:a16="http://schemas.microsoft.com/office/drawing/2014/main" id="{D09B1B1B-2927-FA76-6B4A-BB66BBFFA8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89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564617FA-E945-7D20-92AC-81BE1DF82A5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6053"/>
          </a:xfrm>
          <a:prstGeom prst="rect">
            <a:avLst/>
          </a:prstGeom>
        </p:spPr>
      </p:pic>
      <p:sp>
        <p:nvSpPr>
          <p:cNvPr id="4" name="Text Placeholder 47">
            <a:extLst>
              <a:ext uri="{FF2B5EF4-FFF2-40B4-BE49-F238E27FC236}">
                <a16:creationId xmlns:a16="http://schemas.microsoft.com/office/drawing/2014/main" id="{EC157D5C-5FCE-C947-7A03-45C95167BDF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3485" y="1697938"/>
            <a:ext cx="7373466" cy="249039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58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Rozsah vybraného riešenia a jeho funkcionality</a:t>
            </a:r>
          </a:p>
        </p:txBody>
      </p:sp>
    </p:spTree>
    <p:extLst>
      <p:ext uri="{BB962C8B-B14F-4D97-AF65-F5344CB8AC3E}">
        <p14:creationId xmlns:p14="http://schemas.microsoft.com/office/powerpoint/2010/main" val="678393343"/>
      </p:ext>
    </p:extLst>
  </p:cSld>
  <p:clrMapOvr>
    <a:masterClrMapping/>
  </p:clrMapOvr>
  <p:transition spd="med">
    <p:pull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odukt-predel">
    <p:bg>
      <p:bgPr>
        <a:solidFill>
          <a:srgbClr val="3E0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 ">
            <a:extLst>
              <a:ext uri="{FF2B5EF4-FFF2-40B4-BE49-F238E27FC236}">
                <a16:creationId xmlns:a16="http://schemas.microsoft.com/office/drawing/2014/main" id="{CDBA81F2-E649-0EB9-87D5-11C1D2C5D3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97473" y="0"/>
            <a:ext cx="6794465" cy="6858000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1D521E8A-3527-F419-9222-26F896D68F4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1798" y="5883434"/>
            <a:ext cx="1987961" cy="476053"/>
          </a:xfrm>
          <a:prstGeom prst="rect">
            <a:avLst/>
          </a:prstGeom>
        </p:spPr>
      </p:pic>
      <p:sp>
        <p:nvSpPr>
          <p:cNvPr id="10" name="Text Placeholder 47">
            <a:extLst>
              <a:ext uri="{FF2B5EF4-FFF2-40B4-BE49-F238E27FC236}">
                <a16:creationId xmlns:a16="http://schemas.microsoft.com/office/drawing/2014/main" id="{A1FD1F75-A5CB-D8BF-5737-AF8589B39DE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4224" y="1778001"/>
            <a:ext cx="5034665" cy="25238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5799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Základné </a:t>
            </a:r>
            <a:br>
              <a:rPr lang="sk-SK" noProof="1"/>
            </a:br>
            <a:r>
              <a:rPr lang="sk-SK" noProof="1"/>
              <a:t>informácie </a:t>
            </a:r>
            <a:br>
              <a:rPr lang="sk-SK" noProof="1"/>
            </a:br>
            <a:r>
              <a:rPr lang="sk-SK" noProof="1"/>
              <a:t>a výhody</a:t>
            </a:r>
          </a:p>
        </p:txBody>
      </p:sp>
      <p:sp>
        <p:nvSpPr>
          <p:cNvPr id="12" name="Text Placeholder 47">
            <a:extLst>
              <a:ext uri="{FF2B5EF4-FFF2-40B4-BE49-F238E27FC236}">
                <a16:creationId xmlns:a16="http://schemas.microsoft.com/office/drawing/2014/main" id="{0A2F5CEB-864F-E566-BA95-5CDB195A981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7365" y="773547"/>
            <a:ext cx="5034665" cy="36945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2500">
                <a:solidFill>
                  <a:srgbClr val="EBEDFB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Produkt Humanet</a:t>
            </a:r>
          </a:p>
        </p:txBody>
      </p:sp>
    </p:spTree>
    <p:extLst>
      <p:ext uri="{BB962C8B-B14F-4D97-AF65-F5344CB8AC3E}">
        <p14:creationId xmlns:p14="http://schemas.microsoft.com/office/powerpoint/2010/main" val="3620605733"/>
      </p:ext>
    </p:extLst>
  </p:cSld>
  <p:clrMapOvr>
    <a:masterClrMapping/>
  </p:clrMapOvr>
  <p:transition spd="med">
    <p:pull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-picture-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6BE7BBBA-6CA3-7485-39DC-FF65E021DF5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099170" y="0"/>
            <a:ext cx="5092830" cy="68580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endParaRPr lang="en-US"/>
          </a:p>
        </p:txBody>
      </p:sp>
      <p:pic>
        <p:nvPicPr>
          <p:cNvPr id="16" name="Picture 15" descr="A black background with a black border&#10;&#10;AI-generated content may be incorrect.">
            <a:extLst>
              <a:ext uri="{FF2B5EF4-FFF2-40B4-BE49-F238E27FC236}">
                <a16:creationId xmlns:a16="http://schemas.microsoft.com/office/drawing/2014/main" id="{3DFE3ECE-DAED-F103-35B0-9B2BF4FD15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94" y="0"/>
            <a:ext cx="12190413" cy="6858000"/>
          </a:xfrm>
          <a:prstGeom prst="rect">
            <a:avLst/>
          </a:prstGeom>
        </p:spPr>
      </p:pic>
      <p:sp>
        <p:nvSpPr>
          <p:cNvPr id="5" name="Shape 1">
            <a:extLst>
              <a:ext uri="{FF2B5EF4-FFF2-40B4-BE49-F238E27FC236}">
                <a16:creationId xmlns:a16="http://schemas.microsoft.com/office/drawing/2014/main" id="{72870B3A-9803-5C64-B870-898FA579DF2A}"/>
              </a:ext>
            </a:extLst>
          </p:cNvPr>
          <p:cNvSpPr/>
          <p:nvPr userDrawn="1"/>
        </p:nvSpPr>
        <p:spPr>
          <a:xfrm>
            <a:off x="634997" y="450850"/>
            <a:ext cx="1758941" cy="311150"/>
          </a:xfrm>
          <a:prstGeom prst="roundRect">
            <a:avLst>
              <a:gd name="adj" fmla="val 82286"/>
            </a:avLst>
          </a:prstGeom>
          <a:solidFill>
            <a:srgbClr val="EBEDFB">
              <a:alpha val="100000"/>
            </a:srgbClr>
          </a:solidFill>
          <a:ln/>
        </p:spPr>
        <p:txBody>
          <a:bodyPr/>
          <a:lstStyle/>
          <a:p>
            <a:pPr algn="ctr"/>
            <a:endParaRPr lang="en-US" sz="45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18" name="Text Placeholder 47">
            <a:extLst>
              <a:ext uri="{FF2B5EF4-FFF2-40B4-BE49-F238E27FC236}">
                <a16:creationId xmlns:a16="http://schemas.microsoft.com/office/drawing/2014/main" id="{A676F8D7-1382-C7C9-0FA1-E2BD7CE0ED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2" y="1212850"/>
            <a:ext cx="5772690" cy="43930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29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Mzdy a personálne údaje</a:t>
            </a:r>
          </a:p>
        </p:txBody>
      </p:sp>
      <p:sp>
        <p:nvSpPr>
          <p:cNvPr id="4" name="Text Placeholder 47">
            <a:extLst>
              <a:ext uri="{FF2B5EF4-FFF2-40B4-BE49-F238E27FC236}">
                <a16:creationId xmlns:a16="http://schemas.microsoft.com/office/drawing/2014/main" id="{ECF66FF5-18B7-9E01-DBD7-086D13F306C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68084" y="485509"/>
            <a:ext cx="1692766" cy="241833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Spracovanie miezd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326A33-5ED0-2874-452E-45465443AE9A}"/>
              </a:ext>
            </a:extLst>
          </p:cNvPr>
          <p:cNvSpPr txBox="1"/>
          <p:nvPr userDrawn="1"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715790"/>
      </p:ext>
    </p:extLst>
  </p:cSld>
  <p:clrMapOvr>
    <a:masterClrMapping/>
  </p:clrMapOvr>
  <p:transition spd="med">
    <p:pull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-blank-badg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47">
            <a:extLst>
              <a:ext uri="{FF2B5EF4-FFF2-40B4-BE49-F238E27FC236}">
                <a16:creationId xmlns:a16="http://schemas.microsoft.com/office/drawing/2014/main" id="{9A9A65A3-38DF-46F3-90D4-98B123BAE44B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599573" y="654050"/>
            <a:ext cx="4567501" cy="99982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6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Mimoriadne </a:t>
            </a:r>
            <a:br>
              <a:rPr lang="sk-SK" noProof="1"/>
            </a:br>
            <a:r>
              <a:rPr lang="sk-SK" noProof="1"/>
              <a:t>odmeny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2B87FD-FB35-FD41-CB3D-EBBBE1BE800E}"/>
              </a:ext>
            </a:extLst>
          </p:cNvPr>
          <p:cNvSpPr txBox="1"/>
          <p:nvPr userDrawn="1"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D2DBE8A-8856-80C1-7DEA-29D64A9CD0D2}"/>
              </a:ext>
            </a:extLst>
          </p:cNvPr>
          <p:cNvGrpSpPr/>
          <p:nvPr userDrawn="1"/>
        </p:nvGrpSpPr>
        <p:grpSpPr>
          <a:xfrm>
            <a:off x="996946" y="1206789"/>
            <a:ext cx="10863206" cy="4846881"/>
            <a:chOff x="1994149" y="2413000"/>
            <a:chExt cx="21729241" cy="9695024"/>
          </a:xfrm>
        </p:grpSpPr>
        <p:sp>
          <p:nvSpPr>
            <p:cNvPr id="6" name="Shape 6">
              <a:extLst>
                <a:ext uri="{FF2B5EF4-FFF2-40B4-BE49-F238E27FC236}">
                  <a16:creationId xmlns:a16="http://schemas.microsoft.com/office/drawing/2014/main" id="{BB34CA18-F307-0AE9-7DE7-81CC1A33FEF3}"/>
                </a:ext>
              </a:extLst>
            </p:cNvPr>
            <p:cNvSpPr/>
            <p:nvPr/>
          </p:nvSpPr>
          <p:spPr>
            <a:xfrm>
              <a:off x="7786073" y="4279900"/>
              <a:ext cx="15937317" cy="7828124"/>
            </a:xfrm>
            <a:prstGeom prst="roundRect">
              <a:avLst>
                <a:gd name="adj" fmla="val 5373"/>
              </a:avLst>
            </a:prstGeom>
            <a:solidFill>
              <a:srgbClr val="EDEEF0">
                <a:alpha val="100000"/>
              </a:srgbClr>
            </a:solidFill>
            <a:ln/>
          </p:spPr>
          <p:txBody>
            <a:bodyPr/>
            <a:lstStyle/>
            <a:p>
              <a:endParaRPr lang="en-US" sz="450"/>
            </a:p>
          </p:txBody>
        </p:sp>
        <p:pic>
          <p:nvPicPr>
            <p:cNvPr id="7" name="Image 0" descr=" ">
              <a:extLst>
                <a:ext uri="{FF2B5EF4-FFF2-40B4-BE49-F238E27FC236}">
                  <a16:creationId xmlns:a16="http://schemas.microsoft.com/office/drawing/2014/main" id="{EDF39372-3882-0F0A-84C8-7C23539238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74514" y="4921778"/>
              <a:ext cx="15016253" cy="6655998"/>
            </a:xfrm>
            <a:prstGeom prst="rect">
              <a:avLst/>
            </a:prstGeom>
          </p:spPr>
        </p:pic>
        <p:sp>
          <p:nvSpPr>
            <p:cNvPr id="8" name="Shape 7">
              <a:extLst>
                <a:ext uri="{FF2B5EF4-FFF2-40B4-BE49-F238E27FC236}">
                  <a16:creationId xmlns:a16="http://schemas.microsoft.com/office/drawing/2014/main" id="{FE97A102-02BC-19F5-0E5C-ABDB70A1188B}"/>
                </a:ext>
              </a:extLst>
            </p:cNvPr>
            <p:cNvSpPr/>
            <p:nvPr/>
          </p:nvSpPr>
          <p:spPr>
            <a:xfrm>
              <a:off x="11151994" y="2413000"/>
              <a:ext cx="11304413" cy="3657600"/>
            </a:xfrm>
            <a:prstGeom prst="roundRect">
              <a:avLst>
                <a:gd name="adj" fmla="val 10500"/>
              </a:avLst>
            </a:prstGeom>
            <a:solidFill>
              <a:srgbClr val="EDEEF0">
                <a:alpha val="100000"/>
              </a:srgbClr>
            </a:solidFill>
            <a:ln/>
            <a:effectLst>
              <a:outerShdw blurRad="635000" dist="317500" dir="5400000" algn="bl" rotWithShape="0">
                <a:srgbClr val="000000">
                  <a:alpha val="25000"/>
                </a:srgbClr>
              </a:outerShdw>
            </a:effectLst>
          </p:spPr>
          <p:txBody>
            <a:bodyPr/>
            <a:lstStyle/>
            <a:p>
              <a:endParaRPr lang="en-US" sz="450"/>
            </a:p>
          </p:txBody>
        </p:sp>
        <p:pic>
          <p:nvPicPr>
            <p:cNvPr id="10" name="Image 1" descr=" ">
              <a:extLst>
                <a:ext uri="{FF2B5EF4-FFF2-40B4-BE49-F238E27FC236}">
                  <a16:creationId xmlns:a16="http://schemas.microsoft.com/office/drawing/2014/main" id="{9FC8E87D-7594-0AAD-9FB1-CAA39AD53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666408" y="2965450"/>
              <a:ext cx="10224778" cy="2527300"/>
            </a:xfrm>
            <a:prstGeom prst="rect">
              <a:avLst/>
            </a:prstGeom>
          </p:spPr>
        </p:pic>
        <p:pic>
          <p:nvPicPr>
            <p:cNvPr id="11" name="Image 2" descr=" ">
              <a:extLst>
                <a:ext uri="{FF2B5EF4-FFF2-40B4-BE49-F238E27FC236}">
                  <a16:creationId xmlns:a16="http://schemas.microsoft.com/office/drawing/2014/main" id="{15F67128-837E-8C9E-B694-ED30072DB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1666408" y="2965450"/>
              <a:ext cx="10224778" cy="2527300"/>
            </a:xfrm>
            <a:prstGeom prst="rect">
              <a:avLst/>
            </a:prstGeom>
          </p:spPr>
        </p:pic>
        <p:sp>
          <p:nvSpPr>
            <p:cNvPr id="12" name="Shape 8">
              <a:extLst>
                <a:ext uri="{FF2B5EF4-FFF2-40B4-BE49-F238E27FC236}">
                  <a16:creationId xmlns:a16="http://schemas.microsoft.com/office/drawing/2014/main" id="{A50E94A8-E543-7C76-7F9C-EF8E0B04218E}"/>
                </a:ext>
              </a:extLst>
            </p:cNvPr>
            <p:cNvSpPr/>
            <p:nvPr/>
          </p:nvSpPr>
          <p:spPr>
            <a:xfrm>
              <a:off x="1994149" y="6858000"/>
              <a:ext cx="11583848" cy="3225800"/>
            </a:xfrm>
            <a:prstGeom prst="roundRect">
              <a:avLst>
                <a:gd name="adj" fmla="val 11906"/>
              </a:avLst>
            </a:prstGeom>
            <a:solidFill>
              <a:srgbClr val="EDEEF0">
                <a:alpha val="100000"/>
              </a:srgbClr>
            </a:solidFill>
            <a:ln/>
            <a:effectLst>
              <a:outerShdw blurRad="635000" dist="317500" dir="5400000" algn="bl" rotWithShape="0">
                <a:srgbClr val="000000">
                  <a:alpha val="25000"/>
                </a:srgbClr>
              </a:outerShdw>
            </a:effectLst>
          </p:spPr>
          <p:txBody>
            <a:bodyPr/>
            <a:lstStyle/>
            <a:p>
              <a:endParaRPr lang="en-US" sz="450"/>
            </a:p>
          </p:txBody>
        </p:sp>
        <p:pic>
          <p:nvPicPr>
            <p:cNvPr id="15" name="Image 3" descr=" ">
              <a:extLst>
                <a:ext uri="{FF2B5EF4-FFF2-40B4-BE49-F238E27FC236}">
                  <a16:creationId xmlns:a16="http://schemas.microsoft.com/office/drawing/2014/main" id="{83CDC389-5712-6FD6-61AD-DBECFC62A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540318" y="7416800"/>
              <a:ext cx="10431179" cy="2085975"/>
            </a:xfrm>
            <a:prstGeom prst="rect">
              <a:avLst/>
            </a:prstGeom>
          </p:spPr>
        </p:pic>
        <p:pic>
          <p:nvPicPr>
            <p:cNvPr id="16" name="Image 4" descr=" ">
              <a:extLst>
                <a:ext uri="{FF2B5EF4-FFF2-40B4-BE49-F238E27FC236}">
                  <a16:creationId xmlns:a16="http://schemas.microsoft.com/office/drawing/2014/main" id="{B215EC31-A624-AA94-05F0-FA051CF40D8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540318" y="7416800"/>
              <a:ext cx="10431179" cy="2085975"/>
            </a:xfrm>
            <a:prstGeom prst="rect">
              <a:avLst/>
            </a:prstGeom>
          </p:spPr>
        </p:pic>
      </p:grpSp>
      <p:sp>
        <p:nvSpPr>
          <p:cNvPr id="18" name="Shape 3">
            <a:extLst>
              <a:ext uri="{FF2B5EF4-FFF2-40B4-BE49-F238E27FC236}">
                <a16:creationId xmlns:a16="http://schemas.microsoft.com/office/drawing/2014/main" id="{9BC5F777-B7C1-54A6-693C-E31C18F9E7F1}"/>
              </a:ext>
            </a:extLst>
          </p:cNvPr>
          <p:cNvSpPr/>
          <p:nvPr/>
        </p:nvSpPr>
        <p:spPr>
          <a:xfrm>
            <a:off x="2460097" y="1298316"/>
            <a:ext cx="880659" cy="355554"/>
          </a:xfrm>
          <a:prstGeom prst="roundRect">
            <a:avLst>
              <a:gd name="adj" fmla="val 21857"/>
            </a:avLst>
          </a:prstGeom>
          <a:solidFill>
            <a:srgbClr val="000000">
              <a:alpha val="100000"/>
            </a:srgbClr>
          </a:solidFill>
          <a:ln/>
        </p:spPr>
        <p:txBody>
          <a:bodyPr/>
          <a:lstStyle/>
          <a:p>
            <a:endParaRPr lang="en-US" sz="450"/>
          </a:p>
        </p:txBody>
      </p:sp>
      <p:sp>
        <p:nvSpPr>
          <p:cNvPr id="21" name="Text Placeholder 47">
            <a:extLst>
              <a:ext uri="{FF2B5EF4-FFF2-40B4-BE49-F238E27FC236}">
                <a16:creationId xmlns:a16="http://schemas.microsoft.com/office/drawing/2014/main" id="{E5D083EC-5F04-AF12-2E4A-67F5280B9F91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599573" y="1752600"/>
            <a:ext cx="4567501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marL="0" indent="0">
              <a:buNone/>
            </a:pPr>
            <a:r>
              <a:rPr lang="en-US" sz="1200" dirty="0"/>
              <a:t>(</a:t>
            </a:r>
            <a:r>
              <a:rPr lang="en-US" sz="1200" dirty="0" err="1"/>
              <a:t>Základ</a:t>
            </a:r>
            <a:r>
              <a:rPr lang="en-US" sz="1200" dirty="0"/>
              <a:t>: </a:t>
            </a:r>
            <a:r>
              <a:rPr lang="en-US" sz="1200" dirty="0" err="1"/>
              <a:t>Personálne</a:t>
            </a:r>
            <a:r>
              <a:rPr lang="en-US" sz="1200" dirty="0"/>
              <a:t> </a:t>
            </a:r>
            <a:r>
              <a:rPr lang="en-US" sz="1200" dirty="0" err="1"/>
              <a:t>údaje</a:t>
            </a:r>
            <a:r>
              <a:rPr lang="en-US" sz="1200" dirty="0"/>
              <a:t>)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303A9A1-AEA3-C061-9663-CBC6174BD49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42993" y="1298316"/>
            <a:ext cx="914866" cy="358259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err="1"/>
              <a:t>ukážka</a:t>
            </a:r>
            <a:endParaRPr lang="en-SK" dirty="0"/>
          </a:p>
        </p:txBody>
      </p:sp>
    </p:spTree>
    <p:extLst>
      <p:ext uri="{BB962C8B-B14F-4D97-AF65-F5344CB8AC3E}">
        <p14:creationId xmlns:p14="http://schemas.microsoft.com/office/powerpoint/2010/main" val="2320019761"/>
      </p:ext>
    </p:extLst>
  </p:cSld>
  <p:clrMapOvr>
    <a:masterClrMapping/>
  </p:clrMapOvr>
  <p:transition spd="med">
    <p:pull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-blank-element-badg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7" descr=" ">
            <a:extLst>
              <a:ext uri="{FF2B5EF4-FFF2-40B4-BE49-F238E27FC236}">
                <a16:creationId xmlns:a16="http://schemas.microsoft.com/office/drawing/2014/main" id="{E8676C2B-7530-3439-C877-FAE31FC97A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66750"/>
            <a:ext cx="3004291" cy="619125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708571D-492D-B48A-11D4-B48C8B19F6A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4227" y="6145469"/>
            <a:ext cx="540601" cy="540671"/>
          </a:xfrm>
          <a:prstGeom prst="rect">
            <a:avLst/>
          </a:prstGeom>
        </p:spPr>
      </p:pic>
      <p:sp>
        <p:nvSpPr>
          <p:cNvPr id="9" name="Text Placeholder 47">
            <a:extLst>
              <a:ext uri="{FF2B5EF4-FFF2-40B4-BE49-F238E27FC236}">
                <a16:creationId xmlns:a16="http://schemas.microsoft.com/office/drawing/2014/main" id="{37FE4182-1B06-6947-5886-74075310BFD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9573" y="654050"/>
            <a:ext cx="4567501" cy="111933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3599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Headline</a:t>
            </a:r>
          </a:p>
        </p:txBody>
      </p:sp>
      <p:sp>
        <p:nvSpPr>
          <p:cNvPr id="3" name="Text Placeholder 47">
            <a:extLst>
              <a:ext uri="{FF2B5EF4-FFF2-40B4-BE49-F238E27FC236}">
                <a16:creationId xmlns:a16="http://schemas.microsoft.com/office/drawing/2014/main" id="{FA7FD561-A53A-EE5A-8559-AFC686617A8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9573" y="1752600"/>
            <a:ext cx="4567501" cy="23495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0000"/>
              </a:lnSpc>
              <a:buNone/>
              <a:defRPr sz="1200">
                <a:solidFill>
                  <a:schemeClr val="tx1"/>
                </a:solidFill>
                <a:latin typeface="IBM Plex Sans" panose="020B0503050203000203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228554" indent="0">
              <a:buNone/>
              <a:defRPr/>
            </a:lvl2pPr>
            <a:lvl3pPr marL="457109" indent="0">
              <a:buNone/>
              <a:defRPr/>
            </a:lvl3pPr>
            <a:lvl4pPr marL="685663" indent="0">
              <a:buNone/>
              <a:defRPr/>
            </a:lvl4pPr>
            <a:lvl5pPr marL="914217" indent="0">
              <a:buNone/>
              <a:defRPr/>
            </a:lvl5pPr>
          </a:lstStyle>
          <a:p>
            <a:pPr lvl="0"/>
            <a:r>
              <a:rPr lang="sk-SK" noProof="1"/>
              <a:t>Subheadline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792F4A-2C7E-748D-C9EA-45CDD7AB0D79}"/>
              </a:ext>
            </a:extLst>
          </p:cNvPr>
          <p:cNvSpPr txBox="1"/>
          <p:nvPr userDrawn="1"/>
        </p:nvSpPr>
        <p:spPr>
          <a:xfrm>
            <a:off x="10248435" y="6211956"/>
            <a:ext cx="11765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fld id="{A66E1105-881D-9B4B-9B5B-71B6129829C9}" type="slidenum">
              <a:rPr lang="sk-SK" noProof="1" smtClean="0">
                <a:latin typeface="IBM Plex Sans" panose="020B0503050203000203" pitchFamily="34" charset="0"/>
              </a:rPr>
              <a:pPr lvl="0" algn="r"/>
              <a:t>‹#›</a:t>
            </a:fld>
            <a:endParaRPr lang="sk-SK" noProof="1">
              <a:latin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554900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0560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  <p:sldLayoutId id="2147483766" r:id="rId18"/>
    <p:sldLayoutId id="2147483767" r:id="rId19"/>
    <p:sldLayoutId id="2147483768" r:id="rId20"/>
    <p:sldLayoutId id="2147483769" r:id="rId21"/>
    <p:sldLayoutId id="2147483770" r:id="rId22"/>
    <p:sldLayoutId id="2147483771" r:id="rId23"/>
    <p:sldLayoutId id="2147483737" r:id="rId24"/>
    <p:sldLayoutId id="2147483738" r:id="rId25"/>
    <p:sldLayoutId id="2147483739" r:id="rId26"/>
    <p:sldLayoutId id="2147483740" r:id="rId27"/>
    <p:sldLayoutId id="2147483741" r:id="rId28"/>
    <p:sldLayoutId id="2147483742" r:id="rId29"/>
    <p:sldLayoutId id="2147483743" r:id="rId30"/>
    <p:sldLayoutId id="2147483744" r:id="rId31"/>
    <p:sldLayoutId id="2147483745" r:id="rId32"/>
    <p:sldLayoutId id="2147483746" r:id="rId33"/>
  </p:sldLayoutIdLst>
  <p:transition spd="med">
    <p:pull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2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7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png"/><Relationship Id="rId2" Type="http://schemas.openxmlformats.org/officeDocument/2006/relationships/image" Target="../media/image2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89FADB-F045-E1DC-62AE-CFB97B82E11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476440" y="669424"/>
            <a:ext cx="3800401" cy="1370561"/>
          </a:xfrm>
        </p:spPr>
        <p:txBody>
          <a:bodyPr/>
          <a:lstStyle/>
          <a:p>
            <a:r>
              <a:rPr lang="sk-SK" dirty="0">
                <a:solidFill>
                  <a:schemeClr val="accent3"/>
                </a:solidFill>
              </a:rPr>
              <a:t>Mobilná aplikácia</a:t>
            </a:r>
            <a:endParaRPr lang="en-SK" dirty="0">
              <a:solidFill>
                <a:schemeClr val="accent3"/>
              </a:solidFill>
            </a:endParaRP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12FE6240-9893-3615-504A-03CB647494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2650" y="2163673"/>
            <a:ext cx="4054191" cy="469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4793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58D8195-F0E1-6FCB-D1CA-D334BA8FD9E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ctr"/>
            <a:r>
              <a:rPr lang="sk-SK" b="1" dirty="0">
                <a:solidFill>
                  <a:srgbClr val="3E0035"/>
                </a:solidFill>
              </a:rPr>
              <a:t>Mobilná aplikácia</a:t>
            </a:r>
            <a:endParaRPr lang="en-SK" b="1" dirty="0">
              <a:solidFill>
                <a:srgbClr val="3E0035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9595BB-7F34-6600-7729-3621B241FE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8627" y="1538432"/>
            <a:ext cx="10992852" cy="234950"/>
          </a:xfrm>
        </p:spPr>
        <p:txBody>
          <a:bodyPr/>
          <a:lstStyle/>
          <a:p>
            <a:pPr algn="ctr"/>
            <a:r>
              <a:rPr lang="sk-SK" sz="1600" dirty="0">
                <a:solidFill>
                  <a:schemeClr val="accent3"/>
                </a:solidFill>
              </a:rPr>
              <a:t>Vybrané informácie z personalistiky, miezd a dochádzky priamo v mobilnom zariadení pre všetkých zamestnancov</a:t>
            </a:r>
            <a:endParaRPr lang="en-SK" sz="1600" dirty="0">
              <a:solidFill>
                <a:schemeClr val="accent3"/>
              </a:solidFill>
            </a:endParaRPr>
          </a:p>
          <a:p>
            <a:endParaRPr lang="en-SK" dirty="0"/>
          </a:p>
        </p:txBody>
      </p:sp>
      <p:pic>
        <p:nvPicPr>
          <p:cNvPr id="14" name="Obrázok 13">
            <a:extLst>
              <a:ext uri="{FF2B5EF4-FFF2-40B4-BE49-F238E27FC236}">
                <a16:creationId xmlns:a16="http://schemas.microsoft.com/office/drawing/2014/main" id="{534D75A0-7869-A989-4594-F28192CF2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574" y="1996952"/>
            <a:ext cx="10810958" cy="4051868"/>
          </a:xfrm>
          <a:prstGeom prst="rect">
            <a:avLst/>
          </a:prstGeom>
          <a:ln>
            <a:solidFill>
              <a:schemeClr val="accent5"/>
            </a:solidFill>
          </a:ln>
        </p:spPr>
      </p:pic>
      <p:sp>
        <p:nvSpPr>
          <p:cNvPr id="10" name="Obdĺžnik 9">
            <a:extLst>
              <a:ext uri="{FF2B5EF4-FFF2-40B4-BE49-F238E27FC236}">
                <a16:creationId xmlns:a16="http://schemas.microsoft.com/office/drawing/2014/main" id="{B6BE1DD5-9DA3-995B-5CB3-C4C323DF6EFF}"/>
              </a:ext>
            </a:extLst>
          </p:cNvPr>
          <p:cNvSpPr/>
          <p:nvPr/>
        </p:nvSpPr>
        <p:spPr>
          <a:xfrm>
            <a:off x="599574" y="2000633"/>
            <a:ext cx="10810958" cy="4048388"/>
          </a:xfrm>
          <a:prstGeom prst="rect">
            <a:avLst/>
          </a:prstGeom>
          <a:noFill/>
          <a:ln w="76200">
            <a:solidFill>
              <a:schemeClr val="accent5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6698479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F940C-A2E8-ACA6-C15F-87A790EFE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AFCB9B9-97F0-2B1C-002E-6FF57F323A3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294038" y="875287"/>
            <a:ext cx="10992852" cy="1119332"/>
          </a:xfrm>
        </p:spPr>
        <p:txBody>
          <a:bodyPr/>
          <a:lstStyle/>
          <a:p>
            <a:pPr algn="ctr"/>
            <a:r>
              <a:rPr lang="sk-SK" sz="2800" b="1" u="sng" dirty="0">
                <a:solidFill>
                  <a:srgbClr val="FFC000"/>
                </a:solidFill>
              </a:rPr>
              <a:t>Inštalácia na Mobilnom zariadení</a:t>
            </a:r>
            <a:br>
              <a:rPr lang="sk-SK" sz="2800" b="1" u="sng" dirty="0">
                <a:solidFill>
                  <a:srgbClr val="FFC000"/>
                </a:solidFill>
              </a:rPr>
            </a:br>
            <a:endParaRPr lang="en-SK" sz="2800" dirty="0">
              <a:solidFill>
                <a:schemeClr val="tx2"/>
              </a:solidFill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3D486D37-BD27-0F81-D1BE-64930122C2A2}"/>
              </a:ext>
            </a:extLst>
          </p:cNvPr>
          <p:cNvSpPr txBox="1">
            <a:spLocks/>
          </p:cNvSpPr>
          <p:nvPr/>
        </p:nvSpPr>
        <p:spPr>
          <a:xfrm>
            <a:off x="4086808" y="2593549"/>
            <a:ext cx="6989988" cy="226278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1400" b="1" dirty="0"/>
            </a:br>
            <a:br>
              <a:rPr lang="sk-SK" sz="4800" b="1" dirty="0">
                <a:latin typeface="Atos"/>
              </a:rPr>
            </a:br>
            <a:br>
              <a:rPr lang="sk-SK" sz="4800" b="1" dirty="0">
                <a:latin typeface="Atos"/>
              </a:rPr>
            </a:br>
            <a:br>
              <a:rPr lang="sk-SK" sz="4800" b="1" u="sng" dirty="0">
                <a:solidFill>
                  <a:srgbClr val="FFC000"/>
                </a:solidFill>
                <a:latin typeface="Atos"/>
              </a:rPr>
            </a:br>
            <a:br>
              <a:rPr lang="sk-SK" sz="4800" b="1" dirty="0">
                <a:latin typeface="Atos"/>
              </a:rPr>
            </a:br>
            <a:br>
              <a:rPr lang="sk-SK" sz="4800" b="1" dirty="0">
                <a:latin typeface="Atos"/>
              </a:rPr>
            </a:br>
            <a:br>
              <a:rPr lang="sk-SK" sz="4800" b="1" dirty="0">
                <a:latin typeface="Atos"/>
              </a:rPr>
            </a:br>
            <a:endParaRPr lang="sk-SK" sz="4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sk-SK" sz="4800" dirty="0">
                <a:solidFill>
                  <a:srgbClr val="3E0035"/>
                </a:solidFill>
              </a:rPr>
              <a:t>Aplikácia je </a:t>
            </a:r>
            <a:r>
              <a:rPr lang="sk-SK" sz="4800" b="1" dirty="0">
                <a:solidFill>
                  <a:srgbClr val="3E0035"/>
                </a:solidFill>
              </a:rPr>
              <a:t>dostupná</a:t>
            </a:r>
            <a:r>
              <a:rPr lang="sk-SK" sz="4800" dirty="0">
                <a:solidFill>
                  <a:srgbClr val="3E0035"/>
                </a:solidFill>
              </a:rPr>
              <a:t>:</a:t>
            </a:r>
          </a:p>
          <a:p>
            <a:br>
              <a:rPr lang="sk-SK" sz="4800" dirty="0">
                <a:solidFill>
                  <a:srgbClr val="3E0035"/>
                </a:solidFill>
              </a:rPr>
            </a:br>
            <a:r>
              <a:rPr lang="sk-SK" sz="4800" dirty="0"/>
              <a:t>✓ na platforme </a:t>
            </a:r>
            <a:r>
              <a:rPr lang="sk-SK" sz="4800" u="sng" dirty="0"/>
              <a:t>Android</a:t>
            </a:r>
            <a:r>
              <a:rPr lang="sk-SK" sz="4800" dirty="0"/>
              <a:t> pre zariadenia so systémom Android 8.0 alebo novším,</a:t>
            </a:r>
          </a:p>
          <a:p>
            <a:br>
              <a:rPr lang="sk-SK" sz="4800" dirty="0"/>
            </a:br>
            <a:r>
              <a:rPr lang="sk-SK" sz="4800" dirty="0"/>
              <a:t>✓  na platforme </a:t>
            </a:r>
            <a:r>
              <a:rPr lang="sk-SK" sz="4800" u="sng" dirty="0" err="1"/>
              <a:t>iOS</a:t>
            </a:r>
            <a:r>
              <a:rPr lang="sk-SK" sz="4800" dirty="0"/>
              <a:t> pre zariadenia so systémom </a:t>
            </a:r>
            <a:r>
              <a:rPr lang="sk-SK" sz="4800" dirty="0" err="1"/>
              <a:t>iOS</a:t>
            </a:r>
            <a:r>
              <a:rPr lang="sk-SK" sz="4800" dirty="0"/>
              <a:t> 16.0 alebo novším.</a:t>
            </a:r>
          </a:p>
          <a:p>
            <a:endParaRPr lang="sk-SK" sz="4800" dirty="0"/>
          </a:p>
          <a:p>
            <a:endParaRPr lang="sk-SK" sz="4800" dirty="0"/>
          </a:p>
          <a:p>
            <a:r>
              <a:rPr lang="sk-SK" sz="4800" dirty="0">
                <a:solidFill>
                  <a:srgbClr val="3E0035"/>
                </a:solidFill>
              </a:rPr>
              <a:t>Ďalšie nutné predpoklady pre využívanie aplikácie sú:</a:t>
            </a:r>
          </a:p>
          <a:p>
            <a:endParaRPr lang="sk-SK" sz="4800" dirty="0"/>
          </a:p>
          <a:p>
            <a:br>
              <a:rPr lang="sk-SK" sz="4800" dirty="0"/>
            </a:br>
            <a:endParaRPr lang="sk-SK" sz="4800" dirty="0"/>
          </a:p>
          <a:p>
            <a:endParaRPr lang="sk-SK" sz="4800" dirty="0"/>
          </a:p>
          <a:p>
            <a:pPr>
              <a:lnSpc>
                <a:spcPct val="170000"/>
              </a:lnSpc>
            </a:pPr>
            <a:br>
              <a:rPr lang="sk-SK" sz="4800" dirty="0">
                <a:latin typeface="Atos"/>
              </a:rPr>
            </a:br>
            <a:br>
              <a:rPr lang="sk-SK" sz="4800" dirty="0">
                <a:latin typeface="Atos"/>
              </a:rPr>
            </a:br>
            <a:br>
              <a:rPr lang="sk-SK" sz="4800" dirty="0">
                <a:latin typeface="Atos"/>
              </a:rPr>
            </a:br>
            <a:br>
              <a:rPr lang="sk-SK" sz="4800" dirty="0">
                <a:latin typeface="Atos"/>
              </a:rPr>
            </a:br>
            <a:br>
              <a:rPr lang="sk-SK" sz="1400" dirty="0"/>
            </a:br>
            <a:endParaRPr lang="sk-SK" sz="1400" b="1" dirty="0"/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8429E3CB-FBCA-2372-C89E-AD7B33B55E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447" y="1213716"/>
            <a:ext cx="2831408" cy="51246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blurRad="12700" stA="28000" endPos="28000" dist="5000" dir="5400000" sy="-100000" algn="bl" rotWithShape="0"/>
          </a:effectLst>
          <a:scene3d>
            <a:camera prst="obliqueTopLef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Bublina reči: obdĺžnik so zaoblenými rohmi 5">
            <a:extLst>
              <a:ext uri="{FF2B5EF4-FFF2-40B4-BE49-F238E27FC236}">
                <a16:creationId xmlns:a16="http://schemas.microsoft.com/office/drawing/2014/main" id="{CF915217-6A12-5C51-0A5F-359E1FC3EAEB}"/>
              </a:ext>
            </a:extLst>
          </p:cNvPr>
          <p:cNvSpPr/>
          <p:nvPr/>
        </p:nvSpPr>
        <p:spPr>
          <a:xfrm>
            <a:off x="4086808" y="3592113"/>
            <a:ext cx="6674562" cy="485954"/>
          </a:xfrm>
          <a:prstGeom prst="wedgeRoundRectCallout">
            <a:avLst>
              <a:gd name="adj1" fmla="val -49499"/>
              <a:gd name="adj2" fmla="val -909"/>
              <a:gd name="adj3" fmla="val 16667"/>
            </a:avLst>
          </a:prstGeom>
          <a:solidFill>
            <a:schemeClr val="accent4"/>
          </a:solidFill>
          <a:ln/>
        </p:spPr>
        <p:txBody>
          <a:bodyPr rtlCol="0" anchor="ctr"/>
          <a:lstStyle/>
          <a:p>
            <a:r>
              <a:rPr lang="sk-SK" sz="1200" dirty="0">
                <a:solidFill>
                  <a:srgbClr val="FFFFFF"/>
                </a:solidFill>
              </a:rPr>
              <a:t>✓ </a:t>
            </a:r>
            <a:r>
              <a:rPr lang="sk-SK" sz="1200" u="sng" dirty="0">
                <a:solidFill>
                  <a:srgbClr val="FFFFFF"/>
                </a:solidFill>
              </a:rPr>
              <a:t>Aktívny účet </a:t>
            </a:r>
            <a:r>
              <a:rPr lang="sk-SK" sz="1200" dirty="0">
                <a:solidFill>
                  <a:srgbClr val="FFFFFF"/>
                </a:solidFill>
              </a:rPr>
              <a:t>na portáli </a:t>
            </a:r>
            <a:r>
              <a:rPr lang="sk-SK" sz="1200" dirty="0" err="1">
                <a:solidFill>
                  <a:srgbClr val="FFFFFF"/>
                </a:solidFill>
              </a:rPr>
              <a:t>Humanet</a:t>
            </a:r>
            <a:r>
              <a:rPr lang="sk-SK" sz="1200" dirty="0">
                <a:solidFill>
                  <a:srgbClr val="FFFFFF"/>
                </a:solidFill>
              </a:rPr>
              <a:t> a prihlasovacie údaje v tvare prihlasovacie meno a heslo. </a:t>
            </a:r>
          </a:p>
        </p:txBody>
      </p:sp>
      <p:sp>
        <p:nvSpPr>
          <p:cNvPr id="7" name="Bublina reči: obdĺžnik so zaoblenými rohmi 6">
            <a:extLst>
              <a:ext uri="{FF2B5EF4-FFF2-40B4-BE49-F238E27FC236}">
                <a16:creationId xmlns:a16="http://schemas.microsoft.com/office/drawing/2014/main" id="{4FCA55F8-2786-5DD7-637B-6F349F277C9B}"/>
              </a:ext>
            </a:extLst>
          </p:cNvPr>
          <p:cNvSpPr/>
          <p:nvPr/>
        </p:nvSpPr>
        <p:spPr>
          <a:xfrm>
            <a:off x="4086808" y="4336154"/>
            <a:ext cx="6674562" cy="1379376"/>
          </a:xfrm>
          <a:prstGeom prst="wedgeRoundRectCallout">
            <a:avLst>
              <a:gd name="adj1" fmla="val -34682"/>
              <a:gd name="adj2" fmla="val 3150"/>
              <a:gd name="adj3" fmla="val 16667"/>
            </a:avLst>
          </a:prstGeom>
          <a:solidFill>
            <a:schemeClr val="accent4"/>
          </a:solidFill>
          <a:ln/>
        </p:spPr>
        <p:txBody>
          <a:bodyPr rtlCol="0" anchor="ctr"/>
          <a:lstStyle/>
          <a:p>
            <a:r>
              <a:rPr lang="sk-SK" sz="1200" dirty="0">
                <a:solidFill>
                  <a:srgbClr val="FFFFFF"/>
                </a:solidFill>
              </a:rPr>
              <a:t>✓ Zabudnuté heslo je možné obnoviť kliknutím na tlačidlo </a:t>
            </a:r>
            <a:r>
              <a:rPr lang="sk-SK" sz="1200" b="1" dirty="0">
                <a:solidFill>
                  <a:srgbClr val="FFFFFF"/>
                </a:solidFill>
              </a:rPr>
              <a:t>Zabudol som heslo</a:t>
            </a:r>
            <a:r>
              <a:rPr lang="sk-SK" sz="1200" dirty="0">
                <a:solidFill>
                  <a:srgbClr val="FFFFFF"/>
                </a:solidFill>
              </a:rPr>
              <a:t>. Používateľ bude následne presmerovaný na portál </a:t>
            </a:r>
            <a:r>
              <a:rPr lang="sk-SK" sz="1200" dirty="0" err="1">
                <a:solidFill>
                  <a:srgbClr val="FFFFFF"/>
                </a:solidFill>
              </a:rPr>
              <a:t>Humanet</a:t>
            </a:r>
            <a:r>
              <a:rPr lang="sk-SK" sz="1200" dirty="0">
                <a:solidFill>
                  <a:srgbClr val="FFFFFF"/>
                </a:solidFill>
              </a:rPr>
              <a:t>, kde si môže obnoviť heslo.</a:t>
            </a:r>
          </a:p>
          <a:p>
            <a:br>
              <a:rPr lang="sk-SK" sz="1200" dirty="0">
                <a:solidFill>
                  <a:srgbClr val="FFFFFF"/>
                </a:solidFill>
              </a:rPr>
            </a:br>
            <a:r>
              <a:rPr lang="sk-SK" sz="1200" u="sng" dirty="0">
                <a:solidFill>
                  <a:srgbClr val="FFFFFF"/>
                </a:solidFill>
              </a:rPr>
              <a:t>Poznámka:</a:t>
            </a:r>
            <a:r>
              <a:rPr lang="sk-SK" sz="1200" dirty="0">
                <a:solidFill>
                  <a:srgbClr val="FFFFFF"/>
                </a:solidFill>
              </a:rPr>
              <a:t> Používateľ musí mať v personalistike priradenú </a:t>
            </a:r>
            <a:r>
              <a:rPr lang="sk-SK" sz="1200" u="sng" dirty="0">
                <a:solidFill>
                  <a:srgbClr val="FFFFFF"/>
                </a:solidFill>
              </a:rPr>
              <a:t>aktívnu rolu</a:t>
            </a:r>
            <a:r>
              <a:rPr lang="sk-SK" sz="1200" dirty="0">
                <a:solidFill>
                  <a:srgbClr val="FFFFFF"/>
                </a:solidFill>
              </a:rPr>
              <a:t>, v opačnom prípade sa prihlásenie nepodarí.</a:t>
            </a:r>
          </a:p>
        </p:txBody>
      </p:sp>
      <p:pic>
        <p:nvPicPr>
          <p:cNvPr id="4" name="Graphic 9">
            <a:extLst>
              <a:ext uri="{FF2B5EF4-FFF2-40B4-BE49-F238E27FC236}">
                <a16:creationId xmlns:a16="http://schemas.microsoft.com/office/drawing/2014/main" id="{3C53596E-F200-98C8-87AC-608B8F326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30724" y="857602"/>
            <a:ext cx="456341" cy="45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1391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E449F3-2C75-2946-DF8B-7A6DEE0CD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78D138AA-C08E-AF8F-0C51-444CE84634E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95631" y="641764"/>
            <a:ext cx="10992852" cy="1119332"/>
          </a:xfrm>
        </p:spPr>
        <p:txBody>
          <a:bodyPr/>
          <a:lstStyle/>
          <a:p>
            <a:pPr algn="ctr"/>
            <a:r>
              <a:rPr lang="sk-SK" sz="2800" b="1" u="sng" dirty="0">
                <a:solidFill>
                  <a:srgbClr val="FFC000"/>
                </a:solidFill>
                <a:latin typeface="IBM Plex Sans (Nadpisy)"/>
              </a:rPr>
              <a:t>Prihlásenie sa do aplikácie</a:t>
            </a:r>
            <a:endParaRPr lang="en-SK" sz="2800" dirty="0">
              <a:latin typeface="IBM Plex Sans (Nadpisy)"/>
            </a:endParaRPr>
          </a:p>
        </p:txBody>
      </p:sp>
      <p:sp>
        <p:nvSpPr>
          <p:cNvPr id="2" name="Title 2">
            <a:extLst>
              <a:ext uri="{FF2B5EF4-FFF2-40B4-BE49-F238E27FC236}">
                <a16:creationId xmlns:a16="http://schemas.microsoft.com/office/drawing/2014/main" id="{366C6D2C-DD34-91F0-BAAB-ACC81EF159A4}"/>
              </a:ext>
            </a:extLst>
          </p:cNvPr>
          <p:cNvSpPr txBox="1">
            <a:spLocks/>
          </p:cNvSpPr>
          <p:nvPr/>
        </p:nvSpPr>
        <p:spPr>
          <a:xfrm>
            <a:off x="4330448" y="3965514"/>
            <a:ext cx="7059367" cy="226278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1400" b="1" dirty="0">
                <a:solidFill>
                  <a:schemeClr val="accent3"/>
                </a:solidFill>
              </a:rPr>
            </a:br>
            <a:br>
              <a:rPr lang="sk-SK" sz="4800" b="1" dirty="0">
                <a:solidFill>
                  <a:schemeClr val="accent3"/>
                </a:solidFill>
                <a:latin typeface="Atos"/>
              </a:rPr>
            </a:br>
            <a:br>
              <a:rPr lang="sk-SK" sz="4800" b="1" u="sng" dirty="0">
                <a:solidFill>
                  <a:schemeClr val="accent3"/>
                </a:solidFill>
                <a:latin typeface="Atos"/>
              </a:rPr>
            </a:br>
            <a:r>
              <a:rPr lang="sk-SK" sz="4800" dirty="0">
                <a:latin typeface="Aptos" panose="020B0004020202020204" pitchFamily="34" charset="0"/>
              </a:rPr>
              <a:t>Pre prihlásenie do mobilnej aplikácie je možné využiť </a:t>
            </a:r>
            <a:r>
              <a:rPr lang="sk-SK" sz="4800" b="1" dirty="0">
                <a:latin typeface="Aptos" panose="020B0004020202020204" pitchFamily="34" charset="0"/>
              </a:rPr>
              <a:t>niekoľko spôsobov</a:t>
            </a:r>
            <a:r>
              <a:rPr lang="sk-SK" sz="4800" dirty="0">
                <a:latin typeface="Aptos" panose="020B0004020202020204" pitchFamily="34" charset="0"/>
              </a:rPr>
              <a:t>, a to:</a:t>
            </a:r>
            <a:br>
              <a:rPr lang="sk-SK" sz="4800" dirty="0">
                <a:latin typeface="Aptos" panose="020B0004020202020204" pitchFamily="34" charset="0"/>
              </a:rPr>
            </a:br>
            <a:r>
              <a:rPr lang="sk-SK" sz="4800" dirty="0">
                <a:latin typeface="Aptos" panose="020B0004020202020204" pitchFamily="34" charset="0"/>
              </a:rPr>
              <a:t>✓</a:t>
            </a:r>
            <a:r>
              <a:rPr lang="en-US" sz="4800" dirty="0">
                <a:latin typeface="Aptos" panose="020B0004020202020204" pitchFamily="34" charset="0"/>
              </a:rPr>
              <a:t>    </a:t>
            </a:r>
            <a:r>
              <a:rPr lang="sk-SK" sz="4800" dirty="0">
                <a:latin typeface="Aptos" panose="020B0004020202020204" pitchFamily="34" charset="0"/>
              </a:rPr>
              <a:t>Zadaním prihlasovacieho mena a hesla</a:t>
            </a:r>
            <a:br>
              <a:rPr lang="sk-SK" sz="4800" dirty="0">
                <a:latin typeface="Aptos" panose="020B0004020202020204" pitchFamily="34" charset="0"/>
              </a:rPr>
            </a:br>
            <a:r>
              <a:rPr lang="sk-SK" sz="4800" dirty="0">
                <a:latin typeface="Aptos" panose="020B0004020202020204" pitchFamily="34" charset="0"/>
              </a:rPr>
              <a:t>✓</a:t>
            </a:r>
            <a:r>
              <a:rPr lang="en-US" sz="4800" dirty="0">
                <a:latin typeface="Aptos" panose="020B0004020202020204" pitchFamily="34" charset="0"/>
              </a:rPr>
              <a:t>    </a:t>
            </a:r>
            <a:r>
              <a:rPr lang="sk-SK" sz="4800" dirty="0">
                <a:latin typeface="Aptos" panose="020B0004020202020204" pitchFamily="34" charset="0"/>
              </a:rPr>
              <a:t>SSO (prihlásením cez účet Microsoft)</a:t>
            </a:r>
            <a:br>
              <a:rPr lang="sk-SK" sz="4800" dirty="0">
                <a:solidFill>
                  <a:schemeClr val="accent3"/>
                </a:solidFill>
                <a:latin typeface="Aptos" panose="020B0004020202020204" pitchFamily="34" charset="0"/>
              </a:rPr>
            </a:br>
            <a:endParaRPr lang="sk-SK" sz="4800" dirty="0">
              <a:solidFill>
                <a:schemeClr val="accent3"/>
              </a:solidFill>
              <a:latin typeface="Aptos" panose="020B0004020202020204" pitchFamily="34" charset="0"/>
            </a:endParaRPr>
          </a:p>
          <a:p>
            <a:pPr>
              <a:lnSpc>
                <a:spcPct val="170000"/>
              </a:lnSpc>
            </a:pPr>
            <a:br>
              <a:rPr lang="sk-SK" sz="4800" dirty="0">
                <a:latin typeface="Aptos" panose="020B0004020202020204" pitchFamily="34" charset="0"/>
              </a:rPr>
            </a:br>
            <a:br>
              <a:rPr lang="sk-SK" sz="4800" dirty="0">
                <a:latin typeface="Aptos" panose="020B0004020202020204" pitchFamily="34" charset="0"/>
              </a:rPr>
            </a:br>
            <a:endParaRPr lang="sk-SK" sz="4800" dirty="0">
              <a:latin typeface="Aptos" panose="020B0004020202020204" pitchFamily="34" charset="0"/>
            </a:endParaRPr>
          </a:p>
          <a:p>
            <a:pPr>
              <a:lnSpc>
                <a:spcPct val="170000"/>
              </a:lnSpc>
            </a:pPr>
            <a:endParaRPr lang="sk-SK" sz="4800" dirty="0">
              <a:latin typeface="Aptos" panose="020B0004020202020204" pitchFamily="34" charset="0"/>
            </a:endParaRPr>
          </a:p>
          <a:p>
            <a:pPr>
              <a:lnSpc>
                <a:spcPct val="170000"/>
              </a:lnSpc>
            </a:pPr>
            <a:br>
              <a:rPr lang="sk-SK" sz="4800" dirty="0">
                <a:solidFill>
                  <a:schemeClr val="tx1">
                    <a:lumMod val="50000"/>
                    <a:lumOff val="50000"/>
                  </a:schemeClr>
                </a:solidFill>
                <a:highlight>
                  <a:srgbClr val="D6A300"/>
                </a:highlight>
                <a:latin typeface="Abadi" panose="020B0604020104020204" pitchFamily="34" charset="0"/>
              </a:rPr>
            </a:br>
            <a:br>
              <a:rPr lang="sk-SK" sz="4800" dirty="0">
                <a:solidFill>
                  <a:schemeClr val="tx1">
                    <a:lumMod val="50000"/>
                    <a:lumOff val="50000"/>
                  </a:schemeClr>
                </a:solidFill>
                <a:latin typeface="Abadi" panose="020B0604020104020204" pitchFamily="34" charset="0"/>
              </a:rPr>
            </a:br>
            <a:br>
              <a:rPr lang="sk-SK" sz="4800" dirty="0">
                <a:solidFill>
                  <a:schemeClr val="accent6"/>
                </a:solidFill>
              </a:rPr>
            </a:br>
            <a:br>
              <a:rPr lang="sk-SK" sz="4800" dirty="0">
                <a:solidFill>
                  <a:schemeClr val="accent6"/>
                </a:solidFill>
              </a:rPr>
            </a:br>
            <a:br>
              <a:rPr lang="sk-SK" sz="4800" dirty="0">
                <a:latin typeface="Atos"/>
              </a:rPr>
            </a:br>
            <a:br>
              <a:rPr lang="sk-SK" sz="4800" dirty="0">
                <a:latin typeface="Atos"/>
              </a:rPr>
            </a:br>
            <a:br>
              <a:rPr lang="sk-SK" sz="4800" dirty="0">
                <a:latin typeface="Atos"/>
              </a:rPr>
            </a:br>
            <a:br>
              <a:rPr lang="sk-SK" sz="4800" dirty="0">
                <a:latin typeface="Atos"/>
              </a:rPr>
            </a:br>
            <a:br>
              <a:rPr lang="sk-SK" sz="4800" dirty="0">
                <a:latin typeface="Atos"/>
              </a:rPr>
            </a:br>
            <a:br>
              <a:rPr lang="sk-SK" sz="1400" dirty="0"/>
            </a:br>
            <a:endParaRPr lang="sk-SK" sz="1400" b="1" dirty="0"/>
          </a:p>
        </p:txBody>
      </p:sp>
      <p:pic>
        <p:nvPicPr>
          <p:cNvPr id="4" name="Obrázok 3" descr="Obrázok, na ktorom je text, snímka obrazovky, písmo, dizajn&#10;&#10;Obsah vygenerovaný pomocou AI môže byť nesprávny.">
            <a:extLst>
              <a:ext uri="{FF2B5EF4-FFF2-40B4-BE49-F238E27FC236}">
                <a16:creationId xmlns:a16="http://schemas.microsoft.com/office/drawing/2014/main" id="{DA38CFBA-3E80-6309-851C-C3DEAC0EDB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268" y="752876"/>
            <a:ext cx="2458512" cy="54633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12700" stA="28000" endPos="28000" dist="5000" dir="5400000" sy="-100000" algn="bl" rotWithShape="0"/>
          </a:effectLst>
          <a:scene3d>
            <a:camera prst="obliqueTopLef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3" name="Bublina reči: obdĺžnik so zaoblenými rohmi 2">
            <a:extLst>
              <a:ext uri="{FF2B5EF4-FFF2-40B4-BE49-F238E27FC236}">
                <a16:creationId xmlns:a16="http://schemas.microsoft.com/office/drawing/2014/main" id="{168E019B-FD3D-3696-64A8-DC9634984A40}"/>
              </a:ext>
            </a:extLst>
          </p:cNvPr>
          <p:cNvSpPr/>
          <p:nvPr/>
        </p:nvSpPr>
        <p:spPr>
          <a:xfrm>
            <a:off x="4461076" y="4526003"/>
            <a:ext cx="6819634" cy="1352283"/>
          </a:xfrm>
          <a:prstGeom prst="wedgeRoundRectCallout">
            <a:avLst>
              <a:gd name="adj1" fmla="val -66806"/>
              <a:gd name="adj2" fmla="val -100518"/>
              <a:gd name="adj3" fmla="val 16667"/>
            </a:avLst>
          </a:prstGeom>
          <a:solidFill>
            <a:schemeClr val="accent4"/>
          </a:solidFill>
          <a:ln/>
        </p:spPr>
        <p:txBody>
          <a:bodyPr rtlCol="0" anchor="ctr"/>
          <a:lstStyle/>
          <a:p>
            <a:pPr lvl="0" algn="just" eaLnBrk="0" fontAlgn="base" hangingPunct="0">
              <a:spcAft>
                <a:spcPct val="0"/>
              </a:spcAft>
            </a:pPr>
            <a:endParaRPr lang="sk-SK" sz="1200" dirty="0">
              <a:solidFill>
                <a:srgbClr val="FFFFFF"/>
              </a:solidFill>
              <a:latin typeface="Aptos" panose="020B0004020202020204" pitchFamily="34" charset="0"/>
            </a:endParaRPr>
          </a:p>
          <a:p>
            <a:pPr lvl="0" algn="just" eaLnBrk="0" fontAlgn="base" hangingPunct="0">
              <a:spcAft>
                <a:spcPct val="0"/>
              </a:spcAft>
            </a:pPr>
            <a: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  <a:t>Okrem zabezpečenia formou PIN kódu je možné v aplikácií aktivovať biometriu (</a:t>
            </a:r>
            <a:r>
              <a:rPr lang="sk-SK" sz="1200" dirty="0" err="1">
                <a:solidFill>
                  <a:srgbClr val="FFFFFF"/>
                </a:solidFill>
                <a:latin typeface="Aptos" panose="020B0004020202020204" pitchFamily="34" charset="0"/>
              </a:rPr>
              <a:t>Face</a:t>
            </a:r>
            <a: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  <a:t> ID, </a:t>
            </a:r>
            <a:r>
              <a:rPr lang="sk-SK" sz="1200" dirty="0" err="1">
                <a:solidFill>
                  <a:srgbClr val="FFFFFF"/>
                </a:solidFill>
                <a:latin typeface="Aptos" panose="020B0004020202020204" pitchFamily="34" charset="0"/>
              </a:rPr>
              <a:t>Touch</a:t>
            </a:r>
            <a: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  <a:t> ID) pre rýchly a bezpečný prístup. Pre používanie biometrického prihlásenia je potrebné povolenie           v systémových nastaveniach, ku ktorému vyzve používateľa samotná aplikácia.</a:t>
            </a:r>
          </a:p>
          <a:p>
            <a:pPr lvl="0" algn="just" eaLnBrk="0" fontAlgn="base" hangingPunct="0">
              <a:spcAft>
                <a:spcPct val="0"/>
              </a:spcAft>
            </a:pPr>
            <a:b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</a:br>
            <a: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  <a:t>Nastavenie PIN kódu/biometrie je možné spravovať cez voľbu Profil (ikona panáčika) – Bezpečnosť.</a:t>
            </a:r>
            <a:br>
              <a:rPr lang="sk-SK" sz="1200" i="1" dirty="0">
                <a:solidFill>
                  <a:srgbClr val="FFFFFF"/>
                </a:solidFill>
                <a:latin typeface="Aptos" panose="020B0004020202020204" pitchFamily="34" charset="0"/>
              </a:rPr>
            </a:br>
            <a:b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</a:br>
            <a:endParaRPr lang="sk-SK" altLang="sk-SK" sz="1200" dirty="0">
              <a:solidFill>
                <a:srgbClr val="FFFFFF"/>
              </a:solidFill>
              <a:latin typeface="Aptos" panose="020B0004020202020204" pitchFamily="34" charset="0"/>
            </a:endParaRPr>
          </a:p>
        </p:txBody>
      </p:sp>
      <p:sp>
        <p:nvSpPr>
          <p:cNvPr id="5" name="Bublina reči: obdĺžnik so zaoblenými rohmi 4">
            <a:extLst>
              <a:ext uri="{FF2B5EF4-FFF2-40B4-BE49-F238E27FC236}">
                <a16:creationId xmlns:a16="http://schemas.microsoft.com/office/drawing/2014/main" id="{402AB998-5A2F-25C6-D906-AC23CF8C454E}"/>
              </a:ext>
            </a:extLst>
          </p:cNvPr>
          <p:cNvSpPr/>
          <p:nvPr/>
        </p:nvSpPr>
        <p:spPr>
          <a:xfrm>
            <a:off x="4461076" y="2321585"/>
            <a:ext cx="6819634" cy="1643929"/>
          </a:xfrm>
          <a:prstGeom prst="wedgeRoundRectCallout">
            <a:avLst>
              <a:gd name="adj1" fmla="val -48435"/>
              <a:gd name="adj2" fmla="val -430"/>
              <a:gd name="adj3" fmla="val 16667"/>
            </a:avLst>
          </a:prstGeom>
          <a:solidFill>
            <a:schemeClr val="accent4"/>
          </a:solidFill>
          <a:ln/>
        </p:spPr>
        <p:txBody>
          <a:bodyPr rtlCol="0" anchor="ctr"/>
          <a:lstStyle/>
          <a:p>
            <a:pPr lvl="0" algn="just" eaLnBrk="0" fontAlgn="base" hangingPunct="0">
              <a:spcAft>
                <a:spcPct val="0"/>
              </a:spcAft>
            </a:pPr>
            <a: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  <a:t>Na prihlásenie prostredníctvom SSO je k dispozícií tlačidlo „Pokračovať cez Microsoft“. Po kliknutí naň je používateľ presmerovaný do aplikácie určenej na overenie identity (napr. </a:t>
            </a:r>
            <a:r>
              <a:rPr lang="sk-SK" sz="1200" dirty="0" err="1">
                <a:solidFill>
                  <a:srgbClr val="FFFFFF"/>
                </a:solidFill>
                <a:latin typeface="Aptos" panose="020B0004020202020204" pitchFamily="34" charset="0"/>
              </a:rPr>
              <a:t>Authenticator</a:t>
            </a:r>
            <a: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  <a:t>), kde si vyberie účet, s ktorým má oprávnenie na prihlásenie sa do aplikácie.</a:t>
            </a:r>
          </a:p>
          <a:p>
            <a:pPr lvl="0" algn="just" eaLnBrk="0" fontAlgn="base" hangingPunct="0">
              <a:spcAft>
                <a:spcPct val="0"/>
              </a:spcAft>
            </a:pPr>
            <a:endParaRPr lang="sk-SK" sz="1200" dirty="0">
              <a:solidFill>
                <a:srgbClr val="FFFFFF"/>
              </a:solidFill>
              <a:latin typeface="Aptos" panose="020B0004020202020204" pitchFamily="34" charset="0"/>
            </a:endParaRPr>
          </a:p>
          <a:p>
            <a:pPr lvl="0" algn="just" eaLnBrk="0" fontAlgn="base" hangingPunct="0">
              <a:spcAft>
                <a:spcPct val="0"/>
              </a:spcAft>
            </a:pPr>
            <a:r>
              <a:rPr lang="sk-SK" sz="1200" dirty="0">
                <a:solidFill>
                  <a:srgbClr val="FFFFFF"/>
                </a:solidFill>
                <a:latin typeface="Aptos" panose="020B0004020202020204" pitchFamily="34" charset="0"/>
              </a:rPr>
              <a:t>Po zadaní prihlasovacieho mena a hesla do aplikácie (prípadne po použití SSO) a úspešnom overení sa zobrazí obrazovka s výzvou na nastavenie zabezpečenia účtu. Tento krok je však možné preskočiť, túto možnosť však neodporúčame. Kliknutím na tlačidlo „Začať“ dostane používateľ možnosť nastavenia osobného štvormiestneho PIN kódu.</a:t>
            </a:r>
            <a:endParaRPr lang="sk-SK" altLang="sk-SK" sz="1200" dirty="0">
              <a:solidFill>
                <a:srgbClr val="FFFFFF"/>
              </a:solidFill>
              <a:latin typeface="Aptos" panose="020B0004020202020204" pitchFamily="34" charset="0"/>
            </a:endParaRPr>
          </a:p>
        </p:txBody>
      </p:sp>
      <p:pic>
        <p:nvPicPr>
          <p:cNvPr id="6" name="Graphic 9">
            <a:extLst>
              <a:ext uri="{FF2B5EF4-FFF2-40B4-BE49-F238E27FC236}">
                <a16:creationId xmlns:a16="http://schemas.microsoft.com/office/drawing/2014/main" id="{C4BFE655-96D8-BE79-CDD1-79B94B1F9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74107" y="641764"/>
            <a:ext cx="456341" cy="45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1898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theme/theme1.xml><?xml version="1.0" encoding="utf-8"?>
<a:theme xmlns:a="http://schemas.openxmlformats.org/drawingml/2006/main" name="Humanet_Datovy tok_Master_v1">
  <a:themeElements>
    <a:clrScheme name="Datovy tok v9">
      <a:dk1>
        <a:srgbClr val="3D0035"/>
      </a:dk1>
      <a:lt1>
        <a:srgbClr val="F6F7FD"/>
      </a:lt1>
      <a:dk2>
        <a:srgbClr val="FDA107"/>
      </a:dk2>
      <a:lt2>
        <a:srgbClr val="EBECFB"/>
      </a:lt2>
      <a:accent1>
        <a:srgbClr val="FEA400"/>
      </a:accent1>
      <a:accent2>
        <a:srgbClr val="8B349B"/>
      </a:accent2>
      <a:accent3>
        <a:srgbClr val="B36DF0"/>
      </a:accent3>
      <a:accent4>
        <a:srgbClr val="359582"/>
      </a:accent4>
      <a:accent5>
        <a:srgbClr val="8FD2AC"/>
      </a:accent5>
      <a:accent6>
        <a:srgbClr val="445369"/>
      </a:accent6>
      <a:hlink>
        <a:srgbClr val="000000"/>
      </a:hlink>
      <a:folHlink>
        <a:srgbClr val="FEFFFF"/>
      </a:folHlink>
    </a:clrScheme>
    <a:fontScheme name="Humanet IBM plex sans">
      <a:majorFont>
        <a:latin typeface="IBM Plex Sans"/>
        <a:ea typeface=""/>
        <a:cs typeface=""/>
      </a:majorFont>
      <a:minorFont>
        <a:latin typeface="IBM Plex Sans"/>
        <a:ea typeface=""/>
        <a:cs typeface="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B46EF0"/>
        </a:solidFill>
        <a:ln/>
      </a:spPr>
      <a:bodyPr anchor="ctr"/>
      <a:lstStyle>
        <a:defPPr algn="ctr">
          <a:defRPr sz="1200" b="1" noProof="0" dirty="0">
            <a:solidFill>
              <a:schemeClr val="bg1"/>
            </a:solidFill>
            <a:latin typeface="IBM Plex Sans" panose="020B0503050203000203" pitchFamily="34" charset="77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Humanet_Datovy tok_Master_v1" id="{5A8BA4E6-FD94-E84C-9F69-018D56FDA7D1}" vid="{E6A7B293-3556-7B44-8BA2-11F8E31FB0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ae072850-39fe-4b18-9988-e24a9f5f9024}" enabled="0" method="" siteId="{ae072850-39fe-4b18-9988-e24a9f5f9024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8464</TotalTime>
  <Words>369</Words>
  <Application>Microsoft Office PowerPoint</Application>
  <PresentationFormat>Širokouhlá</PresentationFormat>
  <Paragraphs>29</Paragraphs>
  <Slides>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8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</vt:i4>
      </vt:variant>
    </vt:vector>
  </HeadingPairs>
  <TitlesOfParts>
    <vt:vector size="13" baseType="lpstr">
      <vt:lpstr>Abadi</vt:lpstr>
      <vt:lpstr>Aptos</vt:lpstr>
      <vt:lpstr>Arial</vt:lpstr>
      <vt:lpstr>Atos</vt:lpstr>
      <vt:lpstr>IBM Plex Sans</vt:lpstr>
      <vt:lpstr>IBM Plex Sans (Nadpisy)</vt:lpstr>
      <vt:lpstr>Verdana</vt:lpstr>
      <vt:lpstr>Verdana Regular</vt:lpstr>
      <vt:lpstr>Humanet_Datovy tok_Master_v1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Orgoňová Mária</cp:lastModifiedBy>
  <cp:revision>28</cp:revision>
  <dcterms:created xsi:type="dcterms:W3CDTF">2025-09-11T21:34:15Z</dcterms:created>
  <dcterms:modified xsi:type="dcterms:W3CDTF">2025-11-03T09:50:11Z</dcterms:modified>
</cp:coreProperties>
</file>